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4" r:id="rId1"/>
    <p:sldMasterId id="2147483722" r:id="rId2"/>
    <p:sldMasterId id="2147483769" r:id="rId3"/>
  </p:sldMasterIdLst>
  <p:notesMasterIdLst>
    <p:notesMasterId r:id="rId53"/>
  </p:notesMasterIdLst>
  <p:handoutMasterIdLst>
    <p:handoutMasterId r:id="rId54"/>
  </p:handoutMasterIdLst>
  <p:sldIdLst>
    <p:sldId id="1040" r:id="rId4"/>
    <p:sldId id="1043" r:id="rId5"/>
    <p:sldId id="1054" r:id="rId6"/>
    <p:sldId id="1044" r:id="rId7"/>
    <p:sldId id="1046" r:id="rId8"/>
    <p:sldId id="291" r:id="rId9"/>
    <p:sldId id="1047" r:id="rId10"/>
    <p:sldId id="1045" r:id="rId11"/>
    <p:sldId id="1051" r:id="rId12"/>
    <p:sldId id="1052" r:id="rId13"/>
    <p:sldId id="281" r:id="rId14"/>
    <p:sldId id="259" r:id="rId15"/>
    <p:sldId id="260" r:id="rId16"/>
    <p:sldId id="261" r:id="rId17"/>
    <p:sldId id="262" r:id="rId18"/>
    <p:sldId id="263" r:id="rId19"/>
    <p:sldId id="265" r:id="rId20"/>
    <p:sldId id="266" r:id="rId21"/>
    <p:sldId id="267" r:id="rId22"/>
    <p:sldId id="268" r:id="rId23"/>
    <p:sldId id="270" r:id="rId24"/>
    <p:sldId id="273" r:id="rId25"/>
    <p:sldId id="278" r:id="rId26"/>
    <p:sldId id="269" r:id="rId27"/>
    <p:sldId id="1048" r:id="rId28"/>
    <p:sldId id="1055" r:id="rId29"/>
    <p:sldId id="1056" r:id="rId30"/>
    <p:sldId id="1057" r:id="rId31"/>
    <p:sldId id="1059" r:id="rId32"/>
    <p:sldId id="1058" r:id="rId33"/>
    <p:sldId id="1060" r:id="rId34"/>
    <p:sldId id="1061" r:id="rId35"/>
    <p:sldId id="1062" r:id="rId36"/>
    <p:sldId id="1065" r:id="rId37"/>
    <p:sldId id="1063" r:id="rId38"/>
    <p:sldId id="1064" r:id="rId39"/>
    <p:sldId id="1066" r:id="rId40"/>
    <p:sldId id="1067" r:id="rId41"/>
    <p:sldId id="1068" r:id="rId42"/>
    <p:sldId id="1069" r:id="rId43"/>
    <p:sldId id="1070" r:id="rId44"/>
    <p:sldId id="1071" r:id="rId45"/>
    <p:sldId id="1072" r:id="rId46"/>
    <p:sldId id="1074" r:id="rId47"/>
    <p:sldId id="1075" r:id="rId48"/>
    <p:sldId id="1076" r:id="rId49"/>
    <p:sldId id="1077" r:id="rId50"/>
    <p:sldId id="1078" r:id="rId51"/>
    <p:sldId id="1079" r:id="rId52"/>
  </p:sldIdLst>
  <p:sldSz cx="12192000" cy="6858000"/>
  <p:notesSz cx="7019925" cy="9305925"/>
  <p:defaultTextStyle>
    <a:defPPr>
      <a:defRPr lang="en-US"/>
    </a:defPPr>
    <a:lvl1pPr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1pPr>
    <a:lvl2pPr marL="4572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2pPr>
    <a:lvl3pPr marL="9144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3pPr>
    <a:lvl4pPr marL="13716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4pPr>
    <a:lvl5pPr marL="1828800" algn="l" rtl="0" eaLnBrk="0" fontAlgn="base" hangingPunct="0">
      <a:spcBef>
        <a:spcPct val="0"/>
      </a:spcBef>
      <a:spcAft>
        <a:spcPct val="0"/>
      </a:spcAft>
      <a:defRPr sz="2000" kern="1200">
        <a:solidFill>
          <a:srgbClr val="006699"/>
        </a:solidFill>
        <a:latin typeface="Palatino Linotype" panose="02040502050505030304" pitchFamily="18" charset="0"/>
        <a:ea typeface="宋体" panose="02010600030101010101" pitchFamily="2" charset="-122"/>
        <a:cs typeface="+mn-cs"/>
      </a:defRPr>
    </a:lvl5pPr>
    <a:lvl6pPr marL="22860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6pPr>
    <a:lvl7pPr marL="27432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7pPr>
    <a:lvl8pPr marL="32004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8pPr>
    <a:lvl9pPr marL="3657600" algn="l" defTabSz="914400" rtl="0" eaLnBrk="1" latinLnBrk="0" hangingPunct="1">
      <a:defRPr sz="2000" kern="1200">
        <a:solidFill>
          <a:srgbClr val="006699"/>
        </a:solidFill>
        <a:latin typeface="Palatino Linotype" panose="0204050205050503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31">
          <p15:clr>
            <a:srgbClr val="A4A3A4"/>
          </p15:clr>
        </p15:guide>
        <p15:guide id="2" pos="221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0516A"/>
    <a:srgbClr val="009999"/>
    <a:srgbClr val="8312E0"/>
    <a:srgbClr val="224352"/>
    <a:srgbClr val="0033CC"/>
    <a:srgbClr val="CC9900"/>
    <a:srgbClr val="FF9900"/>
    <a:srgbClr val="F8CB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1" autoAdjust="0"/>
    <p:restoredTop sz="86323" autoAdjust="0"/>
  </p:normalViewPr>
  <p:slideViewPr>
    <p:cSldViewPr>
      <p:cViewPr varScale="1">
        <p:scale>
          <a:sx n="77" d="100"/>
          <a:sy n="77" d="100"/>
        </p:scale>
        <p:origin x="336" y="31"/>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9" d="100"/>
          <a:sy n="49" d="100"/>
        </p:scale>
        <p:origin x="-3000" y="-114"/>
      </p:cViewPr>
      <p:guideLst>
        <p:guide orient="horz" pos="2931"/>
        <p:guide pos="2213"/>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421B0C-242C-48A7-8003-57AF34057B0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EAC96CA7-70E9-4D89-BEEE-9D4F3A3B1215}">
      <dgm:prSet phldrT="[Text]"/>
      <dgm:spPr/>
      <dgm:t>
        <a:bodyPr/>
        <a:lstStyle/>
        <a:p>
          <a:r>
            <a:rPr lang="en-US" b="1" i="0" dirty="0">
              <a:solidFill>
                <a:srgbClr val="009999"/>
              </a:solidFill>
              <a:effectLst/>
              <a:latin typeface="Times New Roman" panose="02020603050405020304" pitchFamily="18" charset="0"/>
              <a:cs typeface="Times New Roman" panose="02020603050405020304" pitchFamily="18" charset="0"/>
            </a:rPr>
            <a:t>Grammar Accuracy </a:t>
          </a:r>
          <a:endParaRPr lang="en-GB" b="1" dirty="0">
            <a:solidFill>
              <a:srgbClr val="009999"/>
            </a:solidFill>
            <a:latin typeface="Times New Roman" panose="02020603050405020304" pitchFamily="18" charset="0"/>
            <a:cs typeface="Times New Roman" panose="02020603050405020304" pitchFamily="18" charset="0"/>
          </a:endParaRPr>
        </a:p>
      </dgm:t>
    </dgm:pt>
    <dgm:pt modelId="{9FDC94E1-1CD0-49BA-A3EC-D3FE8ADCE889}" type="parTrans" cxnId="{D65E821A-A8A0-4CF7-94C9-61233F1A2552}">
      <dgm:prSet/>
      <dgm:spPr/>
      <dgm:t>
        <a:bodyPr/>
        <a:lstStyle/>
        <a:p>
          <a:endParaRPr lang="en-GB"/>
        </a:p>
      </dgm:t>
    </dgm:pt>
    <dgm:pt modelId="{CF0A3EC3-6DC3-44F4-B0D0-56748C10A1EA}" type="sibTrans" cxnId="{D65E821A-A8A0-4CF7-94C9-61233F1A2552}">
      <dgm:prSet/>
      <dgm:spPr/>
      <dgm:t>
        <a:bodyPr/>
        <a:lstStyle/>
        <a:p>
          <a:endParaRPr lang="en-GB"/>
        </a:p>
      </dgm:t>
    </dgm:pt>
    <dgm:pt modelId="{E944B33E-D34C-4B51-B83F-3B442370A591}">
      <dgm:prSet phldrT="[Text]" custT="1"/>
      <dgm:spPr/>
      <dgm:t>
        <a:bodyPr/>
        <a:lstStyle/>
        <a:p>
          <a:r>
            <a:rPr lang="en-US" sz="2800" b="1" i="0" dirty="0">
              <a:solidFill>
                <a:srgbClr val="20516A"/>
              </a:solidFill>
              <a:effectLst/>
              <a:latin typeface="Times New Roman" panose="02020603050405020304" pitchFamily="18" charset="0"/>
              <a:cs typeface="Times New Roman" panose="02020603050405020304" pitchFamily="18" charset="0"/>
            </a:rPr>
            <a:t>Fluency</a:t>
          </a:r>
          <a:endParaRPr lang="en-GB" sz="2800" b="1" dirty="0">
            <a:solidFill>
              <a:srgbClr val="20516A"/>
            </a:solidFill>
            <a:latin typeface="Times New Roman" panose="02020603050405020304" pitchFamily="18" charset="0"/>
            <a:cs typeface="Times New Roman" panose="02020603050405020304" pitchFamily="18" charset="0"/>
          </a:endParaRPr>
        </a:p>
      </dgm:t>
    </dgm:pt>
    <dgm:pt modelId="{1A563EC9-0B49-4495-8343-2F118654F6DB}" type="parTrans" cxnId="{6B471529-E258-4C73-80E5-017E69A7C165}">
      <dgm:prSet/>
      <dgm:spPr/>
      <dgm:t>
        <a:bodyPr/>
        <a:lstStyle/>
        <a:p>
          <a:endParaRPr lang="en-GB"/>
        </a:p>
      </dgm:t>
    </dgm:pt>
    <dgm:pt modelId="{25017F7B-72F9-462C-B784-7AC9194C61F1}" type="sibTrans" cxnId="{6B471529-E258-4C73-80E5-017E69A7C165}">
      <dgm:prSet/>
      <dgm:spPr/>
      <dgm:t>
        <a:bodyPr/>
        <a:lstStyle/>
        <a:p>
          <a:endParaRPr lang="en-GB"/>
        </a:p>
      </dgm:t>
    </dgm:pt>
    <dgm:pt modelId="{33CA55D8-B1DA-481A-AA1D-9DEB5E637A50}" type="pres">
      <dgm:prSet presAssocID="{8F421B0C-242C-48A7-8003-57AF34057B01}" presName="compositeShape" presStyleCnt="0">
        <dgm:presLayoutVars>
          <dgm:chMax val="2"/>
          <dgm:dir/>
          <dgm:resizeHandles val="exact"/>
        </dgm:presLayoutVars>
      </dgm:prSet>
      <dgm:spPr/>
    </dgm:pt>
    <dgm:pt modelId="{26291209-E3E0-4855-B830-1575A4DAF75A}" type="pres">
      <dgm:prSet presAssocID="{8F421B0C-242C-48A7-8003-57AF34057B01}" presName="divider" presStyleLbl="fgShp" presStyleIdx="0" presStyleCnt="1"/>
      <dgm:spPr/>
    </dgm:pt>
    <dgm:pt modelId="{A3E0F16F-55F6-4199-951C-0154C88648D5}" type="pres">
      <dgm:prSet presAssocID="{EAC96CA7-70E9-4D89-BEEE-9D4F3A3B1215}" presName="downArrow" presStyleLbl="node1" presStyleIdx="0" presStyleCnt="2"/>
      <dgm:spPr/>
    </dgm:pt>
    <dgm:pt modelId="{BC29DDC6-69A3-490B-8945-D934C7A75B4E}" type="pres">
      <dgm:prSet presAssocID="{EAC96CA7-70E9-4D89-BEEE-9D4F3A3B1215}" presName="downArrowText" presStyleLbl="revTx" presStyleIdx="0" presStyleCnt="2">
        <dgm:presLayoutVars>
          <dgm:bulletEnabled val="1"/>
        </dgm:presLayoutVars>
      </dgm:prSet>
      <dgm:spPr/>
    </dgm:pt>
    <dgm:pt modelId="{5C4457DA-75EE-4286-8D85-0AAB8E5DCC33}" type="pres">
      <dgm:prSet presAssocID="{E944B33E-D34C-4B51-B83F-3B442370A591}" presName="upArrow" presStyleLbl="node1" presStyleIdx="1" presStyleCnt="2"/>
      <dgm:spPr/>
    </dgm:pt>
    <dgm:pt modelId="{356F9C45-F003-4151-86E6-2D41083729EE}" type="pres">
      <dgm:prSet presAssocID="{E944B33E-D34C-4B51-B83F-3B442370A591}" presName="upArrowText" presStyleLbl="revTx" presStyleIdx="1" presStyleCnt="2">
        <dgm:presLayoutVars>
          <dgm:bulletEnabled val="1"/>
        </dgm:presLayoutVars>
      </dgm:prSet>
      <dgm:spPr/>
    </dgm:pt>
  </dgm:ptLst>
  <dgm:cxnLst>
    <dgm:cxn modelId="{D65E821A-A8A0-4CF7-94C9-61233F1A2552}" srcId="{8F421B0C-242C-48A7-8003-57AF34057B01}" destId="{EAC96CA7-70E9-4D89-BEEE-9D4F3A3B1215}" srcOrd="0" destOrd="0" parTransId="{9FDC94E1-1CD0-49BA-A3EC-D3FE8ADCE889}" sibTransId="{CF0A3EC3-6DC3-44F4-B0D0-56748C10A1EA}"/>
    <dgm:cxn modelId="{6B471529-E258-4C73-80E5-017E69A7C165}" srcId="{8F421B0C-242C-48A7-8003-57AF34057B01}" destId="{E944B33E-D34C-4B51-B83F-3B442370A591}" srcOrd="1" destOrd="0" parTransId="{1A563EC9-0B49-4495-8343-2F118654F6DB}" sibTransId="{25017F7B-72F9-462C-B784-7AC9194C61F1}"/>
    <dgm:cxn modelId="{B6B3F537-23F6-4481-B49F-8FE3871AD7E4}" type="presOf" srcId="{E944B33E-D34C-4B51-B83F-3B442370A591}" destId="{356F9C45-F003-4151-86E6-2D41083729EE}" srcOrd="0" destOrd="0" presId="urn:microsoft.com/office/officeart/2005/8/layout/arrow3"/>
    <dgm:cxn modelId="{CFFF803B-AE80-420C-A161-83C080C0A6BB}" type="presOf" srcId="{8F421B0C-242C-48A7-8003-57AF34057B01}" destId="{33CA55D8-B1DA-481A-AA1D-9DEB5E637A50}" srcOrd="0" destOrd="0" presId="urn:microsoft.com/office/officeart/2005/8/layout/arrow3"/>
    <dgm:cxn modelId="{3B5E46C5-1427-4FAB-AF70-B41497E89960}" type="presOf" srcId="{EAC96CA7-70E9-4D89-BEEE-9D4F3A3B1215}" destId="{BC29DDC6-69A3-490B-8945-D934C7A75B4E}" srcOrd="0" destOrd="0" presId="urn:microsoft.com/office/officeart/2005/8/layout/arrow3"/>
    <dgm:cxn modelId="{AFC0B5C6-87E6-48A5-8CC6-5A3D49D66945}" type="presParOf" srcId="{33CA55D8-B1DA-481A-AA1D-9DEB5E637A50}" destId="{26291209-E3E0-4855-B830-1575A4DAF75A}" srcOrd="0" destOrd="0" presId="urn:microsoft.com/office/officeart/2005/8/layout/arrow3"/>
    <dgm:cxn modelId="{EBAAD547-1E6A-4438-8237-F96A348A4845}" type="presParOf" srcId="{33CA55D8-B1DA-481A-AA1D-9DEB5E637A50}" destId="{A3E0F16F-55F6-4199-951C-0154C88648D5}" srcOrd="1" destOrd="0" presId="urn:microsoft.com/office/officeart/2005/8/layout/arrow3"/>
    <dgm:cxn modelId="{1A5E7462-27BD-4AA6-A29D-09820C76AAFA}" type="presParOf" srcId="{33CA55D8-B1DA-481A-AA1D-9DEB5E637A50}" destId="{BC29DDC6-69A3-490B-8945-D934C7A75B4E}" srcOrd="2" destOrd="0" presId="urn:microsoft.com/office/officeart/2005/8/layout/arrow3"/>
    <dgm:cxn modelId="{7D034209-C395-4959-BB50-C0B89DA4867C}" type="presParOf" srcId="{33CA55D8-B1DA-481A-AA1D-9DEB5E637A50}" destId="{5C4457DA-75EE-4286-8D85-0AAB8E5DCC33}" srcOrd="3" destOrd="0" presId="urn:microsoft.com/office/officeart/2005/8/layout/arrow3"/>
    <dgm:cxn modelId="{1EC4FE7A-C2B5-4434-818C-317FF2B80608}" type="presParOf" srcId="{33CA55D8-B1DA-481A-AA1D-9DEB5E637A50}" destId="{356F9C45-F003-4151-86E6-2D41083729EE}"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91209-E3E0-4855-B830-1575A4DAF75A}">
      <dsp:nvSpPr>
        <dsp:cNvPr id="0" name=""/>
        <dsp:cNvSpPr/>
      </dsp:nvSpPr>
      <dsp:spPr>
        <a:xfrm rot="21300000">
          <a:off x="16499" y="1038539"/>
          <a:ext cx="5346116" cy="612026"/>
        </a:xfrm>
        <a:prstGeom prst="mathMinus">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E0F16F-55F6-4199-951C-0154C88648D5}">
      <dsp:nvSpPr>
        <dsp:cNvPr id="0" name=""/>
        <dsp:cNvSpPr/>
      </dsp:nvSpPr>
      <dsp:spPr>
        <a:xfrm>
          <a:off x="645493" y="134455"/>
          <a:ext cx="1613734" cy="1075642"/>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29DDC6-69A3-490B-8945-D934C7A75B4E}">
      <dsp:nvSpPr>
        <dsp:cNvPr id="0" name=""/>
        <dsp:cNvSpPr/>
      </dsp:nvSpPr>
      <dsp:spPr>
        <a:xfrm>
          <a:off x="2850930" y="0"/>
          <a:ext cx="1721316" cy="1129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i="0" kern="1200" dirty="0">
              <a:solidFill>
                <a:srgbClr val="009999"/>
              </a:solidFill>
              <a:effectLst/>
              <a:latin typeface="Times New Roman" panose="02020603050405020304" pitchFamily="18" charset="0"/>
              <a:cs typeface="Times New Roman" panose="02020603050405020304" pitchFamily="18" charset="0"/>
            </a:rPr>
            <a:t>Grammar Accuracy </a:t>
          </a:r>
          <a:endParaRPr lang="en-GB" sz="2400" b="1" kern="1200" dirty="0">
            <a:solidFill>
              <a:srgbClr val="009999"/>
            </a:solidFill>
            <a:latin typeface="Times New Roman" panose="02020603050405020304" pitchFamily="18" charset="0"/>
            <a:cs typeface="Times New Roman" panose="02020603050405020304" pitchFamily="18" charset="0"/>
          </a:endParaRPr>
        </a:p>
      </dsp:txBody>
      <dsp:txXfrm>
        <a:off x="2850930" y="0"/>
        <a:ext cx="1721316" cy="1129424"/>
      </dsp:txXfrm>
    </dsp:sp>
    <dsp:sp modelId="{5C4457DA-75EE-4286-8D85-0AAB8E5DCC33}">
      <dsp:nvSpPr>
        <dsp:cNvPr id="0" name=""/>
        <dsp:cNvSpPr/>
      </dsp:nvSpPr>
      <dsp:spPr>
        <a:xfrm>
          <a:off x="3119886" y="1479007"/>
          <a:ext cx="1613734" cy="1075642"/>
        </a:xfrm>
        <a:prstGeom prst="up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6F9C45-F003-4151-86E6-2D41083729EE}">
      <dsp:nvSpPr>
        <dsp:cNvPr id="0" name=""/>
        <dsp:cNvSpPr/>
      </dsp:nvSpPr>
      <dsp:spPr>
        <a:xfrm>
          <a:off x="806867" y="1559680"/>
          <a:ext cx="1721316" cy="1129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i="0" kern="1200" dirty="0">
              <a:solidFill>
                <a:srgbClr val="20516A"/>
              </a:solidFill>
              <a:effectLst/>
              <a:latin typeface="Times New Roman" panose="02020603050405020304" pitchFamily="18" charset="0"/>
              <a:cs typeface="Times New Roman" panose="02020603050405020304" pitchFamily="18" charset="0"/>
            </a:rPr>
            <a:t>Fluency</a:t>
          </a:r>
          <a:endParaRPr lang="en-GB" sz="2800" b="1" kern="1200" dirty="0">
            <a:solidFill>
              <a:srgbClr val="20516A"/>
            </a:solidFill>
            <a:latin typeface="Times New Roman" panose="02020603050405020304" pitchFamily="18" charset="0"/>
            <a:cs typeface="Times New Roman" panose="02020603050405020304" pitchFamily="18" charset="0"/>
          </a:endParaRPr>
        </a:p>
      </dsp:txBody>
      <dsp:txXfrm>
        <a:off x="806867" y="1559680"/>
        <a:ext cx="1721316" cy="1129424"/>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AF4F97A2-DD89-B0E9-E9FC-E84133A89EFA}"/>
              </a:ext>
            </a:extLst>
          </p:cNvPr>
          <p:cNvSpPr>
            <a:spLocks noGrp="1" noChangeArrowheads="1"/>
          </p:cNvSpPr>
          <p:nvPr>
            <p:ph type="hdr" sz="quarter"/>
          </p:nvPr>
        </p:nvSpPr>
        <p:spPr bwMode="auto">
          <a:xfrm>
            <a:off x="0" y="0"/>
            <a:ext cx="3041650" cy="465138"/>
          </a:xfrm>
          <a:prstGeom prst="rect">
            <a:avLst/>
          </a:prstGeom>
          <a:noFill/>
          <a:ln w="9525">
            <a:noFill/>
            <a:miter lim="800000"/>
            <a:headEnd/>
            <a:tailEnd/>
          </a:ln>
          <a:effectLst/>
        </p:spPr>
        <p:txBody>
          <a:bodyPr vert="horz" wrap="square" lIns="91480" tIns="45740" rIns="91480" bIns="45740" numCol="1" anchor="t" anchorCtr="0" compatLnSpc="1">
            <a:prstTxWarp prst="textNoShape">
              <a:avLst/>
            </a:prstTxWarp>
          </a:bodyPr>
          <a:lstStyle>
            <a:lvl1pPr>
              <a:spcBef>
                <a:spcPct val="20000"/>
              </a:spcBef>
              <a:buClr>
                <a:schemeClr val="accent1"/>
              </a:buClr>
              <a:buSzPct val="65000"/>
              <a:buFont typeface="Wingdings" pitchFamily="2" charset="2"/>
              <a:buChar char="n"/>
              <a:defRPr sz="1100">
                <a:ea typeface="PMingLiU" pitchFamily="18" charset="-120"/>
                <a:cs typeface="Arial" pitchFamily="34" charset="0"/>
              </a:defRPr>
            </a:lvl1pPr>
          </a:lstStyle>
          <a:p>
            <a:pPr>
              <a:defRPr/>
            </a:pPr>
            <a:endParaRPr lang="en-US" altLang="zh-TW"/>
          </a:p>
        </p:txBody>
      </p:sp>
      <p:sp>
        <p:nvSpPr>
          <p:cNvPr id="109571" name="Rectangle 3">
            <a:extLst>
              <a:ext uri="{FF2B5EF4-FFF2-40B4-BE49-F238E27FC236}">
                <a16:creationId xmlns:a16="http://schemas.microsoft.com/office/drawing/2014/main" id="{8ADF8C14-A44A-8A75-75DE-88BDCBB1CB4A}"/>
              </a:ext>
            </a:extLst>
          </p:cNvPr>
          <p:cNvSpPr>
            <a:spLocks noGrp="1" noChangeArrowheads="1"/>
          </p:cNvSpPr>
          <p:nvPr>
            <p:ph type="dt" sz="quarter" idx="1"/>
          </p:nvPr>
        </p:nvSpPr>
        <p:spPr bwMode="auto">
          <a:xfrm>
            <a:off x="3976688" y="0"/>
            <a:ext cx="3041650" cy="465138"/>
          </a:xfrm>
          <a:prstGeom prst="rect">
            <a:avLst/>
          </a:prstGeom>
          <a:noFill/>
          <a:ln w="9525">
            <a:noFill/>
            <a:miter lim="800000"/>
            <a:headEnd/>
            <a:tailEnd/>
          </a:ln>
          <a:effectLst/>
        </p:spPr>
        <p:txBody>
          <a:bodyPr vert="horz" wrap="square" lIns="91480" tIns="45740" rIns="91480" bIns="45740" numCol="1" anchor="t" anchorCtr="0" compatLnSpc="1">
            <a:prstTxWarp prst="textNoShape">
              <a:avLst/>
            </a:prstTxWarp>
          </a:bodyPr>
          <a:lstStyle>
            <a:lvl1pPr algn="r">
              <a:spcBef>
                <a:spcPct val="20000"/>
              </a:spcBef>
              <a:buClr>
                <a:schemeClr val="accent1"/>
              </a:buClr>
              <a:buSzPct val="65000"/>
              <a:buFont typeface="Wingdings" pitchFamily="2" charset="2"/>
              <a:buChar char="n"/>
              <a:defRPr sz="1100">
                <a:ea typeface="PMingLiU" pitchFamily="18" charset="-120"/>
                <a:cs typeface="Arial" pitchFamily="34" charset="0"/>
              </a:defRPr>
            </a:lvl1pPr>
          </a:lstStyle>
          <a:p>
            <a:pPr>
              <a:defRPr/>
            </a:pPr>
            <a:fld id="{D2CEF0EA-E3B7-404D-9DFC-0A31E38D1B3A}" type="datetimeFigureOut">
              <a:rPr lang="zh-TW" altLang="en-US"/>
              <a:pPr>
                <a:defRPr/>
              </a:pPr>
              <a:t>2024/8/20</a:t>
            </a:fld>
            <a:endParaRPr lang="en-US" altLang="zh-TW" dirty="0"/>
          </a:p>
        </p:txBody>
      </p:sp>
      <p:sp>
        <p:nvSpPr>
          <p:cNvPr id="109572" name="Rectangle 4">
            <a:extLst>
              <a:ext uri="{FF2B5EF4-FFF2-40B4-BE49-F238E27FC236}">
                <a16:creationId xmlns:a16="http://schemas.microsoft.com/office/drawing/2014/main" id="{E818F838-5825-1B20-51C5-1AA4A006798B}"/>
              </a:ext>
            </a:extLst>
          </p:cNvPr>
          <p:cNvSpPr>
            <a:spLocks noGrp="1" noChangeArrowheads="1"/>
          </p:cNvSpPr>
          <p:nvPr>
            <p:ph type="ftr" sz="quarter" idx="2"/>
          </p:nvPr>
        </p:nvSpPr>
        <p:spPr bwMode="auto">
          <a:xfrm>
            <a:off x="0" y="8839200"/>
            <a:ext cx="3041650" cy="465138"/>
          </a:xfrm>
          <a:prstGeom prst="rect">
            <a:avLst/>
          </a:prstGeom>
          <a:noFill/>
          <a:ln w="9525">
            <a:noFill/>
            <a:miter lim="800000"/>
            <a:headEnd/>
            <a:tailEnd/>
          </a:ln>
          <a:effectLst/>
        </p:spPr>
        <p:txBody>
          <a:bodyPr vert="horz" wrap="square" lIns="91480" tIns="45740" rIns="91480" bIns="45740" numCol="1" anchor="b" anchorCtr="0" compatLnSpc="1">
            <a:prstTxWarp prst="textNoShape">
              <a:avLst/>
            </a:prstTxWarp>
          </a:bodyPr>
          <a:lstStyle>
            <a:lvl1pPr>
              <a:spcBef>
                <a:spcPct val="20000"/>
              </a:spcBef>
              <a:buClr>
                <a:schemeClr val="accent1"/>
              </a:buClr>
              <a:buSzPct val="65000"/>
              <a:buFont typeface="Wingdings" pitchFamily="2" charset="2"/>
              <a:buChar char="n"/>
              <a:defRPr sz="1100">
                <a:ea typeface="PMingLiU" pitchFamily="18" charset="-120"/>
                <a:cs typeface="Arial" pitchFamily="34" charset="0"/>
              </a:defRPr>
            </a:lvl1pPr>
          </a:lstStyle>
          <a:p>
            <a:pPr>
              <a:defRPr/>
            </a:pPr>
            <a:endParaRPr lang="en-US" altLang="zh-TW"/>
          </a:p>
        </p:txBody>
      </p:sp>
      <p:sp>
        <p:nvSpPr>
          <p:cNvPr id="109573" name="Rectangle 5">
            <a:extLst>
              <a:ext uri="{FF2B5EF4-FFF2-40B4-BE49-F238E27FC236}">
                <a16:creationId xmlns:a16="http://schemas.microsoft.com/office/drawing/2014/main" id="{0AACF95A-1F75-EAF6-4ACD-ADB5B98E7034}"/>
              </a:ext>
            </a:extLst>
          </p:cNvPr>
          <p:cNvSpPr>
            <a:spLocks noGrp="1" noChangeArrowheads="1"/>
          </p:cNvSpPr>
          <p:nvPr>
            <p:ph type="sldNum" sz="quarter" idx="3"/>
          </p:nvPr>
        </p:nvSpPr>
        <p:spPr bwMode="auto">
          <a:xfrm>
            <a:off x="3976688" y="8839200"/>
            <a:ext cx="3041650" cy="465138"/>
          </a:xfrm>
          <a:prstGeom prst="rect">
            <a:avLst/>
          </a:prstGeom>
          <a:noFill/>
          <a:ln w="9525">
            <a:noFill/>
            <a:miter lim="800000"/>
            <a:headEnd/>
            <a:tailEnd/>
          </a:ln>
          <a:effectLst/>
        </p:spPr>
        <p:txBody>
          <a:bodyPr vert="horz" wrap="square" lIns="91480" tIns="45740" rIns="91480" bIns="45740" numCol="1" anchor="b" anchorCtr="0" compatLnSpc="1">
            <a:prstTxWarp prst="textNoShape">
              <a:avLst/>
            </a:prstTxWarp>
          </a:bodyPr>
          <a:lstStyle>
            <a:lvl1pPr algn="r">
              <a:spcBef>
                <a:spcPct val="20000"/>
              </a:spcBef>
              <a:buClr>
                <a:schemeClr val="accent1"/>
              </a:buClr>
              <a:buSzPct val="65000"/>
              <a:buFont typeface="Wingdings" panose="05000000000000000000" pitchFamily="2" charset="2"/>
              <a:buChar char="n"/>
              <a:defRPr sz="1100">
                <a:ea typeface="PMingLiU" panose="02020500000000000000" pitchFamily="18" charset="-120"/>
              </a:defRPr>
            </a:lvl1pPr>
          </a:lstStyle>
          <a:p>
            <a:pPr>
              <a:defRPr/>
            </a:pPr>
            <a:fld id="{B683FB6F-BF11-4A6B-A057-10492DA4EC0D}" type="slidenum">
              <a:rPr lang="zh-TW" altLang="en-US"/>
              <a:pPr>
                <a:defRPr/>
              </a:pPr>
              <a:t>‹#›</a:t>
            </a:fld>
            <a:endParaRPr lang="en-US"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306D60D5-730D-A10F-244C-CD6FCA926AA2}"/>
              </a:ext>
            </a:extLst>
          </p:cNvPr>
          <p:cNvSpPr>
            <a:spLocks noGrp="1" noChangeArrowheads="1"/>
          </p:cNvSpPr>
          <p:nvPr>
            <p:ph type="hdr" sz="quarter"/>
          </p:nvPr>
        </p:nvSpPr>
        <p:spPr bwMode="auto">
          <a:xfrm>
            <a:off x="0" y="0"/>
            <a:ext cx="3041650" cy="465138"/>
          </a:xfrm>
          <a:prstGeom prst="rect">
            <a:avLst/>
          </a:prstGeom>
          <a:noFill/>
          <a:ln w="9525">
            <a:noFill/>
            <a:miter lim="800000"/>
            <a:headEnd/>
            <a:tailEnd/>
          </a:ln>
        </p:spPr>
        <p:txBody>
          <a:bodyPr vert="horz" wrap="square" lIns="91480" tIns="45740" rIns="91480" bIns="45740" numCol="1" anchor="t" anchorCtr="0" compatLnSpc="1">
            <a:prstTxWarp prst="textNoShape">
              <a:avLst/>
            </a:prstTxWarp>
          </a:bodyPr>
          <a:lstStyle>
            <a:lvl1pPr>
              <a:defRPr sz="1100">
                <a:solidFill>
                  <a:schemeClr val="tx1"/>
                </a:solidFill>
                <a:latin typeface="Tahoma" pitchFamily="34" charset="0"/>
                <a:cs typeface="Arial" pitchFamily="34" charset="0"/>
              </a:defRPr>
            </a:lvl1pPr>
          </a:lstStyle>
          <a:p>
            <a:pPr>
              <a:defRPr/>
            </a:pPr>
            <a:endParaRPr lang="zh-CN" altLang="en-US"/>
          </a:p>
        </p:txBody>
      </p:sp>
      <p:sp>
        <p:nvSpPr>
          <p:cNvPr id="143363" name="Rectangle 3">
            <a:extLst>
              <a:ext uri="{FF2B5EF4-FFF2-40B4-BE49-F238E27FC236}">
                <a16:creationId xmlns:a16="http://schemas.microsoft.com/office/drawing/2014/main" id="{1A2304DD-5E3E-FBDF-06E5-52201502989C}"/>
              </a:ext>
            </a:extLst>
          </p:cNvPr>
          <p:cNvSpPr>
            <a:spLocks noGrp="1" noChangeArrowheads="1"/>
          </p:cNvSpPr>
          <p:nvPr>
            <p:ph type="dt" idx="1"/>
          </p:nvPr>
        </p:nvSpPr>
        <p:spPr bwMode="auto">
          <a:xfrm>
            <a:off x="3976688" y="0"/>
            <a:ext cx="3041650" cy="465138"/>
          </a:xfrm>
          <a:prstGeom prst="rect">
            <a:avLst/>
          </a:prstGeom>
          <a:noFill/>
          <a:ln w="9525">
            <a:noFill/>
            <a:miter lim="800000"/>
            <a:headEnd/>
            <a:tailEnd/>
          </a:ln>
        </p:spPr>
        <p:txBody>
          <a:bodyPr vert="horz" wrap="square" lIns="91480" tIns="45740" rIns="91480" bIns="45740" numCol="1" anchor="t" anchorCtr="0" compatLnSpc="1">
            <a:prstTxWarp prst="textNoShape">
              <a:avLst/>
            </a:prstTxWarp>
          </a:bodyPr>
          <a:lstStyle>
            <a:lvl1pPr algn="r">
              <a:defRPr sz="1100">
                <a:solidFill>
                  <a:schemeClr val="tx1"/>
                </a:solidFill>
                <a:latin typeface="Tahoma" pitchFamily="34" charset="0"/>
                <a:cs typeface="Arial" pitchFamily="34" charset="0"/>
              </a:defRPr>
            </a:lvl1pPr>
          </a:lstStyle>
          <a:p>
            <a:pPr>
              <a:defRPr/>
            </a:pPr>
            <a:endParaRPr lang="zh-CN" altLang="en-US"/>
          </a:p>
        </p:txBody>
      </p:sp>
      <p:sp>
        <p:nvSpPr>
          <p:cNvPr id="5124" name="Rectangle 4">
            <a:extLst>
              <a:ext uri="{FF2B5EF4-FFF2-40B4-BE49-F238E27FC236}">
                <a16:creationId xmlns:a16="http://schemas.microsoft.com/office/drawing/2014/main" id="{16A18A79-01A0-FB4C-8D1C-2719B3B23F2B}"/>
              </a:ext>
            </a:extLst>
          </p:cNvPr>
          <p:cNvSpPr>
            <a:spLocks noGrp="1" noRot="1" noChangeAspect="1" noChangeArrowheads="1" noTextEdit="1"/>
          </p:cNvSpPr>
          <p:nvPr>
            <p:ph type="sldImg" idx="2"/>
          </p:nvPr>
        </p:nvSpPr>
        <p:spPr bwMode="auto">
          <a:xfrm>
            <a:off x="411163" y="700088"/>
            <a:ext cx="6202362" cy="3489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5" name="Rectangle 5">
            <a:extLst>
              <a:ext uri="{FF2B5EF4-FFF2-40B4-BE49-F238E27FC236}">
                <a16:creationId xmlns:a16="http://schemas.microsoft.com/office/drawing/2014/main" id="{B2583E03-91DB-774B-55AC-28DBA72E5ACD}"/>
              </a:ext>
            </a:extLst>
          </p:cNvPr>
          <p:cNvSpPr>
            <a:spLocks noGrp="1" noChangeArrowheads="1"/>
          </p:cNvSpPr>
          <p:nvPr>
            <p:ph type="body" sz="quarter" idx="3"/>
          </p:nvPr>
        </p:nvSpPr>
        <p:spPr bwMode="auto">
          <a:xfrm>
            <a:off x="701675" y="4419600"/>
            <a:ext cx="5618163" cy="4187825"/>
          </a:xfrm>
          <a:prstGeom prst="rect">
            <a:avLst/>
          </a:prstGeom>
          <a:noFill/>
          <a:ln w="9525">
            <a:noFill/>
            <a:miter lim="800000"/>
            <a:headEnd/>
            <a:tailEnd/>
          </a:ln>
        </p:spPr>
        <p:txBody>
          <a:bodyPr vert="horz" wrap="square" lIns="91480" tIns="45740" rIns="91480" bIns="4574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366" name="Rectangle 6">
            <a:extLst>
              <a:ext uri="{FF2B5EF4-FFF2-40B4-BE49-F238E27FC236}">
                <a16:creationId xmlns:a16="http://schemas.microsoft.com/office/drawing/2014/main" id="{8A74930E-7757-8C8B-EAD4-D11C78544EDF}"/>
              </a:ext>
            </a:extLst>
          </p:cNvPr>
          <p:cNvSpPr>
            <a:spLocks noGrp="1" noChangeArrowheads="1"/>
          </p:cNvSpPr>
          <p:nvPr>
            <p:ph type="ftr" sz="quarter" idx="4"/>
          </p:nvPr>
        </p:nvSpPr>
        <p:spPr bwMode="auto">
          <a:xfrm>
            <a:off x="0" y="8839200"/>
            <a:ext cx="3041650" cy="465138"/>
          </a:xfrm>
          <a:prstGeom prst="rect">
            <a:avLst/>
          </a:prstGeom>
          <a:noFill/>
          <a:ln w="9525">
            <a:noFill/>
            <a:miter lim="800000"/>
            <a:headEnd/>
            <a:tailEnd/>
          </a:ln>
        </p:spPr>
        <p:txBody>
          <a:bodyPr vert="horz" wrap="square" lIns="91480" tIns="45740" rIns="91480" bIns="45740" numCol="1" anchor="b" anchorCtr="0" compatLnSpc="1">
            <a:prstTxWarp prst="textNoShape">
              <a:avLst/>
            </a:prstTxWarp>
          </a:bodyPr>
          <a:lstStyle>
            <a:lvl1pPr>
              <a:defRPr sz="1100">
                <a:solidFill>
                  <a:schemeClr val="tx1"/>
                </a:solidFill>
                <a:latin typeface="Tahoma" pitchFamily="34" charset="0"/>
                <a:cs typeface="Arial" pitchFamily="34" charset="0"/>
              </a:defRPr>
            </a:lvl1pPr>
          </a:lstStyle>
          <a:p>
            <a:pPr>
              <a:defRPr/>
            </a:pPr>
            <a:endParaRPr lang="zh-CN" altLang="en-US"/>
          </a:p>
        </p:txBody>
      </p:sp>
      <p:sp>
        <p:nvSpPr>
          <p:cNvPr id="143367" name="Rectangle 7">
            <a:extLst>
              <a:ext uri="{FF2B5EF4-FFF2-40B4-BE49-F238E27FC236}">
                <a16:creationId xmlns:a16="http://schemas.microsoft.com/office/drawing/2014/main" id="{9458A485-0FB0-6362-5743-DF056F257ECD}"/>
              </a:ext>
            </a:extLst>
          </p:cNvPr>
          <p:cNvSpPr>
            <a:spLocks noGrp="1" noChangeArrowheads="1"/>
          </p:cNvSpPr>
          <p:nvPr>
            <p:ph type="sldNum" sz="quarter" idx="5"/>
          </p:nvPr>
        </p:nvSpPr>
        <p:spPr bwMode="auto">
          <a:xfrm>
            <a:off x="3976688" y="8839200"/>
            <a:ext cx="3041650" cy="465138"/>
          </a:xfrm>
          <a:prstGeom prst="rect">
            <a:avLst/>
          </a:prstGeom>
          <a:noFill/>
          <a:ln w="9525">
            <a:noFill/>
            <a:miter lim="800000"/>
            <a:headEnd/>
            <a:tailEnd/>
          </a:ln>
        </p:spPr>
        <p:txBody>
          <a:bodyPr vert="horz" wrap="square" lIns="91480" tIns="45740" rIns="91480" bIns="45740" numCol="1" anchor="b" anchorCtr="0" compatLnSpc="1">
            <a:prstTxWarp prst="textNoShape">
              <a:avLst/>
            </a:prstTxWarp>
          </a:bodyPr>
          <a:lstStyle>
            <a:lvl1pPr algn="r">
              <a:defRPr sz="1100">
                <a:solidFill>
                  <a:schemeClr val="tx1"/>
                </a:solidFill>
                <a:latin typeface="Tahoma" panose="020B0604030504040204" pitchFamily="34" charset="0"/>
              </a:defRPr>
            </a:lvl1pPr>
          </a:lstStyle>
          <a:p>
            <a:pPr>
              <a:defRPr/>
            </a:pPr>
            <a:fld id="{5F097986-0591-4E1E-8074-6C9B41D113F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ahoma"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84ADE498-8A3E-09A6-8B61-D137C37D3830}"/>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DFBEE8C8-1A97-78F7-E9C3-05B08B15BE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53575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BF5791-537E-4C11-913E-8175001E22B7}" type="slidenum">
              <a:rPr lang="en-GB" smtClean="0"/>
              <a:t>14</a:t>
            </a:fld>
            <a:endParaRPr lang="en-GB"/>
          </a:p>
        </p:txBody>
      </p:sp>
    </p:spTree>
    <p:extLst>
      <p:ext uri="{BB962C8B-B14F-4D97-AF65-F5344CB8AC3E}">
        <p14:creationId xmlns:p14="http://schemas.microsoft.com/office/powerpoint/2010/main" val="4291287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BF5791-537E-4C11-913E-8175001E22B7}" type="slidenum">
              <a:rPr lang="en-GB" smtClean="0"/>
              <a:t>15</a:t>
            </a:fld>
            <a:endParaRPr lang="en-GB"/>
          </a:p>
        </p:txBody>
      </p:sp>
    </p:spTree>
    <p:extLst>
      <p:ext uri="{BB962C8B-B14F-4D97-AF65-F5344CB8AC3E}">
        <p14:creationId xmlns:p14="http://schemas.microsoft.com/office/powerpoint/2010/main" val="2170854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BF5791-537E-4C11-913E-8175001E22B7}" type="slidenum">
              <a:rPr lang="en-GB" smtClean="0"/>
              <a:t>16</a:t>
            </a:fld>
            <a:endParaRPr lang="en-GB"/>
          </a:p>
        </p:txBody>
      </p:sp>
    </p:spTree>
    <p:extLst>
      <p:ext uri="{BB962C8B-B14F-4D97-AF65-F5344CB8AC3E}">
        <p14:creationId xmlns:p14="http://schemas.microsoft.com/office/powerpoint/2010/main" val="3206221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26218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0352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05968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BF5791-537E-4C11-913E-8175001E22B7}" type="slidenum">
              <a:rPr lang="en-GB" smtClean="0"/>
              <a:t>22</a:t>
            </a:fld>
            <a:endParaRPr lang="en-GB"/>
          </a:p>
        </p:txBody>
      </p:sp>
    </p:spTree>
    <p:extLst>
      <p:ext uri="{BB962C8B-B14F-4D97-AF65-F5344CB8AC3E}">
        <p14:creationId xmlns:p14="http://schemas.microsoft.com/office/powerpoint/2010/main" val="3148317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BF5791-537E-4C11-913E-8175001E22B7}" type="slidenum">
              <a:rPr lang="en-GB" smtClean="0"/>
              <a:t>23</a:t>
            </a:fld>
            <a:endParaRPr lang="en-GB"/>
          </a:p>
        </p:txBody>
      </p:sp>
    </p:spTree>
    <p:extLst>
      <p:ext uri="{BB962C8B-B14F-4D97-AF65-F5344CB8AC3E}">
        <p14:creationId xmlns:p14="http://schemas.microsoft.com/office/powerpoint/2010/main" val="713044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BF5791-537E-4C11-913E-8175001E22B7}" type="slidenum">
              <a:rPr lang="en-GB" smtClean="0"/>
              <a:t>24</a:t>
            </a:fld>
            <a:endParaRPr lang="en-GB"/>
          </a:p>
        </p:txBody>
      </p:sp>
    </p:spTree>
    <p:extLst>
      <p:ext uri="{BB962C8B-B14F-4D97-AF65-F5344CB8AC3E}">
        <p14:creationId xmlns:p14="http://schemas.microsoft.com/office/powerpoint/2010/main" val="2455026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10CEF8D0-775D-F840-1A19-89C407345021}"/>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3162642F-5EA9-7C0C-FA10-C4FF45DE3D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065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3781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7034EBE5-AEE6-1C48-CE0C-78010DF2CAD6}"/>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82AE8255-9338-2846-C13C-5DE50665FA13}"/>
              </a:ext>
            </a:extLst>
          </p:cNvPr>
          <p:cNvSpPr>
            <a:spLocks noGrp="1"/>
          </p:cNvSpPr>
          <p:nvPr>
            <p:ph type="body" idx="1"/>
          </p:nvPr>
        </p:nvSpPr>
        <p:spPr/>
        <p:txBody>
          <a:bodyPr/>
          <a:lstStyle/>
          <a:p>
            <a:pPr>
              <a:defRPr/>
            </a:pPr>
            <a:endParaRPr lang="en-GB" dirty="0"/>
          </a:p>
        </p:txBody>
      </p:sp>
      <p:sp>
        <p:nvSpPr>
          <p:cNvPr id="14340" name="Slide Number Placeholder 3">
            <a:extLst>
              <a:ext uri="{FF2B5EF4-FFF2-40B4-BE49-F238E27FC236}">
                <a16:creationId xmlns:a16="http://schemas.microsoft.com/office/drawing/2014/main" id="{800B51B3-AFC5-754A-EC89-A60C6DB957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AE1034C3-11EA-4D13-AF44-251C5E2851BD}" type="slidenum">
              <a:rPr lang="en-GB" altLang="en-US" sz="1100" smtClean="0">
                <a:solidFill>
                  <a:schemeClr val="tx1"/>
                </a:solidFill>
                <a:latin typeface="Tahoma" panose="020B0604030504040204" pitchFamily="34" charset="0"/>
              </a:rPr>
              <a:pPr/>
              <a:t>6</a:t>
            </a:fld>
            <a:endParaRPr lang="en-GB" altLang="en-US" sz="1100">
              <a:solidFill>
                <a:schemeClr val="tx1"/>
              </a:solidFill>
              <a:latin typeface="Tahom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E85A9B6-A0ED-992D-5D1A-355DA7D580C9}"/>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12249251-CB50-F37A-8975-C0CF62EEB8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06752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2602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51533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BF5791-537E-4C11-913E-8175001E22B7}" type="slidenum">
              <a:rPr lang="en-GB" smtClean="0"/>
              <a:t>11</a:t>
            </a:fld>
            <a:endParaRPr lang="en-GB"/>
          </a:p>
        </p:txBody>
      </p:sp>
    </p:spTree>
    <p:extLst>
      <p:ext uri="{BB962C8B-B14F-4D97-AF65-F5344CB8AC3E}">
        <p14:creationId xmlns:p14="http://schemas.microsoft.com/office/powerpoint/2010/main" val="162161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26712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8325B7D2-4D47-7D70-5962-DB20C87418C4}"/>
              </a:ext>
            </a:extLst>
          </p:cNvPr>
          <p:cNvSpPr>
            <a:spLocks noGrp="1"/>
          </p:cNvSpPr>
          <p:nvPr>
            <p:ph type="dt" sz="half" idx="10"/>
          </p:nvPr>
        </p:nvSpPr>
        <p:spPr/>
        <p:txBody>
          <a:bodyPr/>
          <a:lstStyle>
            <a:lvl1pPr>
              <a:defRPr/>
            </a:lvl1pPr>
          </a:lstStyle>
          <a:p>
            <a:pPr>
              <a:defRPr/>
            </a:pPr>
            <a:fld id="{2C66C749-559C-498C-AC0E-F2368FF0E5EB}"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2E9410A0-7C55-8DBE-9276-5317CB41F447}"/>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CF94777-27DD-887A-2BD2-07B478047230}"/>
              </a:ext>
            </a:extLst>
          </p:cNvPr>
          <p:cNvSpPr>
            <a:spLocks noGrp="1"/>
          </p:cNvSpPr>
          <p:nvPr>
            <p:ph type="sldNum" sz="quarter" idx="12"/>
          </p:nvPr>
        </p:nvSpPr>
        <p:spPr/>
        <p:txBody>
          <a:bodyPr/>
          <a:lstStyle>
            <a:lvl1pPr>
              <a:defRPr/>
            </a:lvl1pPr>
          </a:lstStyle>
          <a:p>
            <a:pPr>
              <a:defRPr/>
            </a:pPr>
            <a:fld id="{C4CAAD9C-5216-42D5-85C4-97E2E1262509}" type="slidenum">
              <a:rPr lang="zh-CN" altLang="en-US"/>
              <a:pPr>
                <a:defRPr/>
              </a:pPr>
              <a:t>‹#›</a:t>
            </a:fld>
            <a:endParaRPr lang="zh-CN" altLang="en-US"/>
          </a:p>
        </p:txBody>
      </p:sp>
    </p:spTree>
    <p:extLst>
      <p:ext uri="{BB962C8B-B14F-4D97-AF65-F5344CB8AC3E}">
        <p14:creationId xmlns:p14="http://schemas.microsoft.com/office/powerpoint/2010/main" val="2397043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DFCC86-8B3A-2FB0-D7EB-7D80034C68A7}"/>
              </a:ext>
            </a:extLst>
          </p:cNvPr>
          <p:cNvSpPr>
            <a:spLocks noGrp="1"/>
          </p:cNvSpPr>
          <p:nvPr>
            <p:ph type="dt" sz="half" idx="10"/>
          </p:nvPr>
        </p:nvSpPr>
        <p:spPr/>
        <p:txBody>
          <a:bodyPr/>
          <a:lstStyle>
            <a:lvl1pPr>
              <a:defRPr/>
            </a:lvl1pPr>
          </a:lstStyle>
          <a:p>
            <a:pPr>
              <a:defRPr/>
            </a:pPr>
            <a:fld id="{9E73F8AC-D6AE-4F10-B517-581D5C100675}"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DB4AFC43-ACC5-7C33-529A-419157C2CD8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88E8A97-DF38-D7C2-2EEA-0609308A7A65}"/>
              </a:ext>
            </a:extLst>
          </p:cNvPr>
          <p:cNvSpPr>
            <a:spLocks noGrp="1"/>
          </p:cNvSpPr>
          <p:nvPr>
            <p:ph type="sldNum" sz="quarter" idx="12"/>
          </p:nvPr>
        </p:nvSpPr>
        <p:spPr/>
        <p:txBody>
          <a:bodyPr/>
          <a:lstStyle>
            <a:lvl1pPr>
              <a:defRPr/>
            </a:lvl1pPr>
          </a:lstStyle>
          <a:p>
            <a:pPr>
              <a:defRPr/>
            </a:pPr>
            <a:fld id="{5BD6E09D-F839-43F1-8A1A-AA8BA868185B}" type="slidenum">
              <a:rPr lang="zh-CN" altLang="en-US"/>
              <a:pPr>
                <a:defRPr/>
              </a:pPr>
              <a:t>‹#›</a:t>
            </a:fld>
            <a:endParaRPr lang="zh-CN" altLang="en-US"/>
          </a:p>
        </p:txBody>
      </p:sp>
    </p:spTree>
    <p:extLst>
      <p:ext uri="{BB962C8B-B14F-4D97-AF65-F5344CB8AC3E}">
        <p14:creationId xmlns:p14="http://schemas.microsoft.com/office/powerpoint/2010/main" val="2852474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4F90F36-ED1C-A8ED-2FAC-FD76B66FEBAF}"/>
              </a:ext>
            </a:extLst>
          </p:cNvPr>
          <p:cNvSpPr>
            <a:spLocks noGrp="1"/>
          </p:cNvSpPr>
          <p:nvPr>
            <p:ph type="dt" sz="half" idx="10"/>
          </p:nvPr>
        </p:nvSpPr>
        <p:spPr/>
        <p:txBody>
          <a:bodyPr/>
          <a:lstStyle>
            <a:lvl1pPr>
              <a:defRPr/>
            </a:lvl1pPr>
          </a:lstStyle>
          <a:p>
            <a:pPr>
              <a:defRPr/>
            </a:pPr>
            <a:fld id="{DE1B46F9-D707-4016-BAF7-612AD6D04970}"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722B4C9C-B560-EDDE-4242-2DF44B7BF8D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798AB88-AC68-D802-1007-B934B7B8ACFB}"/>
              </a:ext>
            </a:extLst>
          </p:cNvPr>
          <p:cNvSpPr>
            <a:spLocks noGrp="1"/>
          </p:cNvSpPr>
          <p:nvPr>
            <p:ph type="sldNum" sz="quarter" idx="12"/>
          </p:nvPr>
        </p:nvSpPr>
        <p:spPr/>
        <p:txBody>
          <a:bodyPr/>
          <a:lstStyle>
            <a:lvl1pPr>
              <a:defRPr/>
            </a:lvl1pPr>
          </a:lstStyle>
          <a:p>
            <a:pPr>
              <a:defRPr/>
            </a:pPr>
            <a:fld id="{DE698B83-4A6D-402F-B79A-4FDAD46742DD}" type="slidenum">
              <a:rPr lang="zh-CN" altLang="en-US"/>
              <a:pPr>
                <a:defRPr/>
              </a:pPr>
              <a:t>‹#›</a:t>
            </a:fld>
            <a:endParaRPr lang="zh-CN" altLang="en-US"/>
          </a:p>
        </p:txBody>
      </p:sp>
    </p:spTree>
    <p:extLst>
      <p:ext uri="{BB962C8B-B14F-4D97-AF65-F5344CB8AC3E}">
        <p14:creationId xmlns:p14="http://schemas.microsoft.com/office/powerpoint/2010/main" val="3434379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1BFC2BF2-706C-90C0-B960-0E16EDE11959}"/>
              </a:ext>
            </a:extLst>
          </p:cNvPr>
          <p:cNvSpPr>
            <a:spLocks noGrp="1"/>
          </p:cNvSpPr>
          <p:nvPr>
            <p:ph type="dt" sz="half" idx="10"/>
          </p:nvPr>
        </p:nvSpPr>
        <p:spPr/>
        <p:txBody>
          <a:bodyPr/>
          <a:lstStyle>
            <a:lvl1pPr>
              <a:defRPr/>
            </a:lvl1pPr>
          </a:lstStyle>
          <a:p>
            <a:pPr>
              <a:defRPr/>
            </a:pPr>
            <a:fld id="{0700DD78-EE7E-4F82-BD2A-6CDA5DBFEA11}"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39E7C596-6D6A-D421-1B94-74F6D9C853D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3974FD4-92BF-E1F1-F444-117D97846289}"/>
              </a:ext>
            </a:extLst>
          </p:cNvPr>
          <p:cNvSpPr>
            <a:spLocks noGrp="1"/>
          </p:cNvSpPr>
          <p:nvPr>
            <p:ph type="sldNum" sz="quarter" idx="12"/>
          </p:nvPr>
        </p:nvSpPr>
        <p:spPr/>
        <p:txBody>
          <a:bodyPr/>
          <a:lstStyle>
            <a:lvl1pPr>
              <a:defRPr/>
            </a:lvl1pPr>
          </a:lstStyle>
          <a:p>
            <a:pPr>
              <a:defRPr/>
            </a:pPr>
            <a:fld id="{425E68E4-946C-4D06-9669-8AA720F42E3E}" type="slidenum">
              <a:rPr lang="zh-CN" altLang="en-US"/>
              <a:pPr>
                <a:defRPr/>
              </a:pPr>
              <a:t>‹#›</a:t>
            </a:fld>
            <a:endParaRPr lang="zh-CN" altLang="en-US"/>
          </a:p>
        </p:txBody>
      </p:sp>
    </p:spTree>
    <p:extLst>
      <p:ext uri="{BB962C8B-B14F-4D97-AF65-F5344CB8AC3E}">
        <p14:creationId xmlns:p14="http://schemas.microsoft.com/office/powerpoint/2010/main" val="4066213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9601FC5-A162-6850-338D-64FCD0567439}"/>
              </a:ext>
            </a:extLst>
          </p:cNvPr>
          <p:cNvSpPr>
            <a:spLocks noGrp="1"/>
          </p:cNvSpPr>
          <p:nvPr>
            <p:ph type="dt" sz="half" idx="10"/>
          </p:nvPr>
        </p:nvSpPr>
        <p:spPr/>
        <p:txBody>
          <a:bodyPr/>
          <a:lstStyle>
            <a:lvl1pPr>
              <a:defRPr/>
            </a:lvl1pPr>
          </a:lstStyle>
          <a:p>
            <a:pPr>
              <a:defRPr/>
            </a:pPr>
            <a:fld id="{C7DFBD7D-F2F3-4AB9-BDE3-2576D207E9DC}"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13E7647E-E510-2933-FBA1-CDCB824DA24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9191783-202D-FDBA-C2E5-B906BBC133BB}"/>
              </a:ext>
            </a:extLst>
          </p:cNvPr>
          <p:cNvSpPr>
            <a:spLocks noGrp="1"/>
          </p:cNvSpPr>
          <p:nvPr>
            <p:ph type="sldNum" sz="quarter" idx="12"/>
          </p:nvPr>
        </p:nvSpPr>
        <p:spPr/>
        <p:txBody>
          <a:bodyPr/>
          <a:lstStyle>
            <a:lvl1pPr>
              <a:defRPr/>
            </a:lvl1pPr>
          </a:lstStyle>
          <a:p>
            <a:pPr>
              <a:defRPr/>
            </a:pPr>
            <a:fld id="{A868EDB7-69F8-48D5-9A79-C80B512B9F56}" type="slidenum">
              <a:rPr lang="zh-CN" altLang="en-US"/>
              <a:pPr>
                <a:defRPr/>
              </a:pPr>
              <a:t>‹#›</a:t>
            </a:fld>
            <a:endParaRPr lang="zh-CN" altLang="en-US"/>
          </a:p>
        </p:txBody>
      </p:sp>
    </p:spTree>
    <p:extLst>
      <p:ext uri="{BB962C8B-B14F-4D97-AF65-F5344CB8AC3E}">
        <p14:creationId xmlns:p14="http://schemas.microsoft.com/office/powerpoint/2010/main" val="2461258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525CBE-F7BF-49F8-5A41-BAEF9B5F336C}"/>
              </a:ext>
            </a:extLst>
          </p:cNvPr>
          <p:cNvSpPr>
            <a:spLocks noGrp="1"/>
          </p:cNvSpPr>
          <p:nvPr>
            <p:ph type="dt" sz="half" idx="10"/>
          </p:nvPr>
        </p:nvSpPr>
        <p:spPr/>
        <p:txBody>
          <a:bodyPr/>
          <a:lstStyle>
            <a:lvl1pPr>
              <a:defRPr/>
            </a:lvl1pPr>
          </a:lstStyle>
          <a:p>
            <a:pPr>
              <a:defRPr/>
            </a:pPr>
            <a:fld id="{42BAF21D-F4D1-4E01-A42A-D9DBCB5C37D2}"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4320F044-FCE9-8B8D-55CB-6EA5526913E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A1FE76F-DCD3-2B8B-ED61-9F94FD6619C7}"/>
              </a:ext>
            </a:extLst>
          </p:cNvPr>
          <p:cNvSpPr>
            <a:spLocks noGrp="1"/>
          </p:cNvSpPr>
          <p:nvPr>
            <p:ph type="sldNum" sz="quarter" idx="12"/>
          </p:nvPr>
        </p:nvSpPr>
        <p:spPr/>
        <p:txBody>
          <a:bodyPr/>
          <a:lstStyle>
            <a:lvl1pPr>
              <a:defRPr/>
            </a:lvl1pPr>
          </a:lstStyle>
          <a:p>
            <a:pPr>
              <a:defRPr/>
            </a:pPr>
            <a:fld id="{724809EE-E253-4D26-BFED-B3DA7EF0AC3F}" type="slidenum">
              <a:rPr lang="zh-CN" altLang="en-US"/>
              <a:pPr>
                <a:defRPr/>
              </a:pPr>
              <a:t>‹#›</a:t>
            </a:fld>
            <a:endParaRPr lang="zh-CN" altLang="en-US"/>
          </a:p>
        </p:txBody>
      </p:sp>
    </p:spTree>
    <p:extLst>
      <p:ext uri="{BB962C8B-B14F-4D97-AF65-F5344CB8AC3E}">
        <p14:creationId xmlns:p14="http://schemas.microsoft.com/office/powerpoint/2010/main" val="2727919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C06C8747-DFFA-220C-0FF6-0C5242C00713}"/>
              </a:ext>
            </a:extLst>
          </p:cNvPr>
          <p:cNvSpPr>
            <a:spLocks noGrp="1"/>
          </p:cNvSpPr>
          <p:nvPr>
            <p:ph type="dt" sz="half" idx="10"/>
          </p:nvPr>
        </p:nvSpPr>
        <p:spPr/>
        <p:txBody>
          <a:bodyPr/>
          <a:lstStyle>
            <a:lvl1pPr>
              <a:defRPr/>
            </a:lvl1pPr>
          </a:lstStyle>
          <a:p>
            <a:pPr>
              <a:defRPr/>
            </a:pPr>
            <a:fld id="{CB1923AE-ED0F-417C-A919-AC08BA7EF941}" type="datetime1">
              <a:rPr lang="en-US" altLang="zh-CN"/>
              <a:pPr>
                <a:defRPr/>
              </a:pPr>
              <a:t>8/20/2024</a:t>
            </a:fld>
            <a:endParaRPr lang="zh-CN" altLang="en-US"/>
          </a:p>
        </p:txBody>
      </p:sp>
      <p:sp>
        <p:nvSpPr>
          <p:cNvPr id="6" name="页脚占位符 4">
            <a:extLst>
              <a:ext uri="{FF2B5EF4-FFF2-40B4-BE49-F238E27FC236}">
                <a16:creationId xmlns:a16="http://schemas.microsoft.com/office/drawing/2014/main" id="{9A13A9C6-41E3-92C2-7FF2-415541C86C9E}"/>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5659020-EFB4-278E-92B0-6A24B0ACDEB2}"/>
              </a:ext>
            </a:extLst>
          </p:cNvPr>
          <p:cNvSpPr>
            <a:spLocks noGrp="1"/>
          </p:cNvSpPr>
          <p:nvPr>
            <p:ph type="sldNum" sz="quarter" idx="12"/>
          </p:nvPr>
        </p:nvSpPr>
        <p:spPr/>
        <p:txBody>
          <a:bodyPr/>
          <a:lstStyle>
            <a:lvl1pPr>
              <a:defRPr/>
            </a:lvl1pPr>
          </a:lstStyle>
          <a:p>
            <a:pPr>
              <a:defRPr/>
            </a:pPr>
            <a:fld id="{2D6F1C4D-308D-462F-B4CE-D751F0862651}" type="slidenum">
              <a:rPr lang="zh-CN" altLang="en-US"/>
              <a:pPr>
                <a:defRPr/>
              </a:pPr>
              <a:t>‹#›</a:t>
            </a:fld>
            <a:endParaRPr lang="zh-CN" altLang="en-US"/>
          </a:p>
        </p:txBody>
      </p:sp>
    </p:spTree>
    <p:extLst>
      <p:ext uri="{BB962C8B-B14F-4D97-AF65-F5344CB8AC3E}">
        <p14:creationId xmlns:p14="http://schemas.microsoft.com/office/powerpoint/2010/main" val="4108966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5A4A0DA6-9028-0A45-D314-EE0C690E0EC6}"/>
              </a:ext>
            </a:extLst>
          </p:cNvPr>
          <p:cNvSpPr>
            <a:spLocks noGrp="1"/>
          </p:cNvSpPr>
          <p:nvPr>
            <p:ph type="dt" sz="half" idx="10"/>
          </p:nvPr>
        </p:nvSpPr>
        <p:spPr/>
        <p:txBody>
          <a:bodyPr/>
          <a:lstStyle>
            <a:lvl1pPr>
              <a:defRPr/>
            </a:lvl1pPr>
          </a:lstStyle>
          <a:p>
            <a:pPr>
              <a:defRPr/>
            </a:pPr>
            <a:fld id="{2053BB07-D9E1-48A2-A7D2-2288A2200BAD}" type="datetime1">
              <a:rPr lang="en-US" altLang="zh-CN"/>
              <a:pPr>
                <a:defRPr/>
              </a:pPr>
              <a:t>8/20/2024</a:t>
            </a:fld>
            <a:endParaRPr lang="zh-CN" altLang="en-US"/>
          </a:p>
        </p:txBody>
      </p:sp>
      <p:sp>
        <p:nvSpPr>
          <p:cNvPr id="8" name="页脚占位符 4">
            <a:extLst>
              <a:ext uri="{FF2B5EF4-FFF2-40B4-BE49-F238E27FC236}">
                <a16:creationId xmlns:a16="http://schemas.microsoft.com/office/drawing/2014/main" id="{1226BC18-4EB5-3210-E1AB-898CF93FCDD3}"/>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E4E72A28-5F50-59FF-3363-2AC59BADCBB0}"/>
              </a:ext>
            </a:extLst>
          </p:cNvPr>
          <p:cNvSpPr>
            <a:spLocks noGrp="1"/>
          </p:cNvSpPr>
          <p:nvPr>
            <p:ph type="sldNum" sz="quarter" idx="12"/>
          </p:nvPr>
        </p:nvSpPr>
        <p:spPr/>
        <p:txBody>
          <a:bodyPr/>
          <a:lstStyle>
            <a:lvl1pPr>
              <a:defRPr/>
            </a:lvl1pPr>
          </a:lstStyle>
          <a:p>
            <a:pPr>
              <a:defRPr/>
            </a:pPr>
            <a:fld id="{05BAD93A-5A94-4460-A1DE-FA1C35736AAD}" type="slidenum">
              <a:rPr lang="zh-CN" altLang="en-US"/>
              <a:pPr>
                <a:defRPr/>
              </a:pPr>
              <a:t>‹#›</a:t>
            </a:fld>
            <a:endParaRPr lang="zh-CN" altLang="en-US"/>
          </a:p>
        </p:txBody>
      </p:sp>
    </p:spTree>
    <p:extLst>
      <p:ext uri="{BB962C8B-B14F-4D97-AF65-F5344CB8AC3E}">
        <p14:creationId xmlns:p14="http://schemas.microsoft.com/office/powerpoint/2010/main" val="990228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C856A385-BFE4-F117-ED25-0FFE4CF650B2}"/>
              </a:ext>
            </a:extLst>
          </p:cNvPr>
          <p:cNvSpPr>
            <a:spLocks noGrp="1"/>
          </p:cNvSpPr>
          <p:nvPr>
            <p:ph type="dt" sz="half" idx="10"/>
          </p:nvPr>
        </p:nvSpPr>
        <p:spPr/>
        <p:txBody>
          <a:bodyPr/>
          <a:lstStyle>
            <a:lvl1pPr>
              <a:defRPr/>
            </a:lvl1pPr>
          </a:lstStyle>
          <a:p>
            <a:pPr>
              <a:defRPr/>
            </a:pPr>
            <a:fld id="{980EA74D-08DC-4D12-9632-3D119BF2E605}" type="datetime1">
              <a:rPr lang="en-US" altLang="zh-CN"/>
              <a:pPr>
                <a:defRPr/>
              </a:pPr>
              <a:t>8/20/2024</a:t>
            </a:fld>
            <a:endParaRPr lang="zh-CN" altLang="en-US"/>
          </a:p>
        </p:txBody>
      </p:sp>
      <p:sp>
        <p:nvSpPr>
          <p:cNvPr id="4" name="页脚占位符 4">
            <a:extLst>
              <a:ext uri="{FF2B5EF4-FFF2-40B4-BE49-F238E27FC236}">
                <a16:creationId xmlns:a16="http://schemas.microsoft.com/office/drawing/2014/main" id="{928D6E93-CB58-6449-04BC-4B4DC21B7620}"/>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9A06D9D-7B01-A352-BD07-7A7A9598978C}"/>
              </a:ext>
            </a:extLst>
          </p:cNvPr>
          <p:cNvSpPr>
            <a:spLocks noGrp="1"/>
          </p:cNvSpPr>
          <p:nvPr>
            <p:ph type="sldNum" sz="quarter" idx="12"/>
          </p:nvPr>
        </p:nvSpPr>
        <p:spPr/>
        <p:txBody>
          <a:bodyPr/>
          <a:lstStyle>
            <a:lvl1pPr>
              <a:defRPr/>
            </a:lvl1pPr>
          </a:lstStyle>
          <a:p>
            <a:pPr>
              <a:defRPr/>
            </a:pPr>
            <a:fld id="{8D05C469-D444-4FE4-83EE-3EF09E515A75}" type="slidenum">
              <a:rPr lang="zh-CN" altLang="en-US"/>
              <a:pPr>
                <a:defRPr/>
              </a:pPr>
              <a:t>‹#›</a:t>
            </a:fld>
            <a:endParaRPr lang="zh-CN" altLang="en-US"/>
          </a:p>
        </p:txBody>
      </p:sp>
    </p:spTree>
    <p:extLst>
      <p:ext uri="{BB962C8B-B14F-4D97-AF65-F5344CB8AC3E}">
        <p14:creationId xmlns:p14="http://schemas.microsoft.com/office/powerpoint/2010/main" val="3843539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A3CC2B80-55DC-0C2E-B712-A6B6693C1BC1}"/>
              </a:ext>
            </a:extLst>
          </p:cNvPr>
          <p:cNvSpPr>
            <a:spLocks noGrp="1"/>
          </p:cNvSpPr>
          <p:nvPr>
            <p:ph type="dt" sz="half" idx="10"/>
          </p:nvPr>
        </p:nvSpPr>
        <p:spPr/>
        <p:txBody>
          <a:bodyPr/>
          <a:lstStyle>
            <a:lvl1pPr>
              <a:defRPr/>
            </a:lvl1pPr>
          </a:lstStyle>
          <a:p>
            <a:pPr>
              <a:defRPr/>
            </a:pPr>
            <a:fld id="{E40662BD-5AD9-4B27-87C5-F99AC5DF2881}" type="datetime1">
              <a:rPr lang="en-US" altLang="zh-CN"/>
              <a:pPr>
                <a:defRPr/>
              </a:pPr>
              <a:t>8/20/2024</a:t>
            </a:fld>
            <a:endParaRPr lang="zh-CN" altLang="en-US"/>
          </a:p>
        </p:txBody>
      </p:sp>
      <p:sp>
        <p:nvSpPr>
          <p:cNvPr id="3" name="页脚占位符 4">
            <a:extLst>
              <a:ext uri="{FF2B5EF4-FFF2-40B4-BE49-F238E27FC236}">
                <a16:creationId xmlns:a16="http://schemas.microsoft.com/office/drawing/2014/main" id="{7B8ED8D9-68B8-20E6-EA72-035B8043A73E}"/>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230B494-E668-151C-61DB-23E5B4011E12}"/>
              </a:ext>
            </a:extLst>
          </p:cNvPr>
          <p:cNvSpPr>
            <a:spLocks noGrp="1"/>
          </p:cNvSpPr>
          <p:nvPr>
            <p:ph type="sldNum" sz="quarter" idx="12"/>
          </p:nvPr>
        </p:nvSpPr>
        <p:spPr/>
        <p:txBody>
          <a:bodyPr/>
          <a:lstStyle>
            <a:lvl1pPr>
              <a:defRPr/>
            </a:lvl1pPr>
          </a:lstStyle>
          <a:p>
            <a:pPr>
              <a:defRPr/>
            </a:pPr>
            <a:fld id="{44CCB69F-12CD-4438-AC60-D084694A032C}" type="slidenum">
              <a:rPr lang="zh-CN" altLang="en-US"/>
              <a:pPr>
                <a:defRPr/>
              </a:pPr>
              <a:t>‹#›</a:t>
            </a:fld>
            <a:endParaRPr lang="zh-CN" altLang="en-US"/>
          </a:p>
        </p:txBody>
      </p:sp>
    </p:spTree>
    <p:extLst>
      <p:ext uri="{BB962C8B-B14F-4D97-AF65-F5344CB8AC3E}">
        <p14:creationId xmlns:p14="http://schemas.microsoft.com/office/powerpoint/2010/main" val="2651675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A078F9E-17A4-7AE0-F12E-2CDA873704D1}"/>
              </a:ext>
            </a:extLst>
          </p:cNvPr>
          <p:cNvSpPr>
            <a:spLocks noGrp="1"/>
          </p:cNvSpPr>
          <p:nvPr>
            <p:ph type="dt" sz="half" idx="10"/>
          </p:nvPr>
        </p:nvSpPr>
        <p:spPr/>
        <p:txBody>
          <a:bodyPr/>
          <a:lstStyle>
            <a:lvl1pPr>
              <a:defRPr/>
            </a:lvl1pPr>
          </a:lstStyle>
          <a:p>
            <a:pPr>
              <a:defRPr/>
            </a:pPr>
            <a:fld id="{509D0E41-55DB-4E40-BDE2-B73AA84E9E36}" type="datetime1">
              <a:rPr lang="en-US" altLang="zh-CN"/>
              <a:pPr>
                <a:defRPr/>
              </a:pPr>
              <a:t>8/20/2024</a:t>
            </a:fld>
            <a:endParaRPr lang="zh-CN" altLang="en-US"/>
          </a:p>
        </p:txBody>
      </p:sp>
      <p:sp>
        <p:nvSpPr>
          <p:cNvPr id="6" name="页脚占位符 4">
            <a:extLst>
              <a:ext uri="{FF2B5EF4-FFF2-40B4-BE49-F238E27FC236}">
                <a16:creationId xmlns:a16="http://schemas.microsoft.com/office/drawing/2014/main" id="{22488871-787B-F5BE-D9F4-A9928EEB450D}"/>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2088B20-5F3B-17B5-2BF9-3652505704AA}"/>
              </a:ext>
            </a:extLst>
          </p:cNvPr>
          <p:cNvSpPr>
            <a:spLocks noGrp="1"/>
          </p:cNvSpPr>
          <p:nvPr>
            <p:ph type="sldNum" sz="quarter" idx="12"/>
          </p:nvPr>
        </p:nvSpPr>
        <p:spPr/>
        <p:txBody>
          <a:bodyPr/>
          <a:lstStyle>
            <a:lvl1pPr>
              <a:defRPr/>
            </a:lvl1pPr>
          </a:lstStyle>
          <a:p>
            <a:pPr>
              <a:defRPr/>
            </a:pPr>
            <a:fld id="{53FBFE9A-ED75-42A1-8CFF-D5086F9EFB8A}" type="slidenum">
              <a:rPr lang="zh-CN" altLang="en-US"/>
              <a:pPr>
                <a:defRPr/>
              </a:pPr>
              <a:t>‹#›</a:t>
            </a:fld>
            <a:endParaRPr lang="zh-CN" altLang="en-US"/>
          </a:p>
        </p:txBody>
      </p:sp>
    </p:spTree>
    <p:extLst>
      <p:ext uri="{BB962C8B-B14F-4D97-AF65-F5344CB8AC3E}">
        <p14:creationId xmlns:p14="http://schemas.microsoft.com/office/powerpoint/2010/main" val="264119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76E78F2-1B3A-2157-B8AE-0DE47B90F852}"/>
              </a:ext>
            </a:extLst>
          </p:cNvPr>
          <p:cNvSpPr>
            <a:spLocks noGrp="1"/>
          </p:cNvSpPr>
          <p:nvPr>
            <p:ph type="dt" sz="half" idx="10"/>
          </p:nvPr>
        </p:nvSpPr>
        <p:spPr/>
        <p:txBody>
          <a:bodyPr/>
          <a:lstStyle>
            <a:lvl1pPr>
              <a:defRPr/>
            </a:lvl1pPr>
          </a:lstStyle>
          <a:p>
            <a:pPr>
              <a:defRPr/>
            </a:pPr>
            <a:fld id="{824F689A-47EA-4E4A-96AC-DFF19EE12F36}"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C1D43196-23E7-7E19-A344-C90C843DA3C3}"/>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B3275DE-D7ED-3A63-CDFD-42FD71E40003}"/>
              </a:ext>
            </a:extLst>
          </p:cNvPr>
          <p:cNvSpPr>
            <a:spLocks noGrp="1"/>
          </p:cNvSpPr>
          <p:nvPr>
            <p:ph type="sldNum" sz="quarter" idx="12"/>
          </p:nvPr>
        </p:nvSpPr>
        <p:spPr/>
        <p:txBody>
          <a:bodyPr/>
          <a:lstStyle>
            <a:lvl1pPr>
              <a:defRPr/>
            </a:lvl1pPr>
          </a:lstStyle>
          <a:p>
            <a:pPr>
              <a:defRPr/>
            </a:pPr>
            <a:fld id="{FFD645E4-89D5-4046-821F-162BF60DE98A}" type="slidenum">
              <a:rPr lang="zh-CN" altLang="en-US"/>
              <a:pPr>
                <a:defRPr/>
              </a:pPr>
              <a:t>‹#›</a:t>
            </a:fld>
            <a:endParaRPr lang="zh-CN" altLang="en-US"/>
          </a:p>
        </p:txBody>
      </p:sp>
    </p:spTree>
    <p:extLst>
      <p:ext uri="{BB962C8B-B14F-4D97-AF65-F5344CB8AC3E}">
        <p14:creationId xmlns:p14="http://schemas.microsoft.com/office/powerpoint/2010/main" val="4521026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E7F5A52-8D5D-834B-1F43-82E75E3D6814}"/>
              </a:ext>
            </a:extLst>
          </p:cNvPr>
          <p:cNvSpPr>
            <a:spLocks noGrp="1"/>
          </p:cNvSpPr>
          <p:nvPr>
            <p:ph type="dt" sz="half" idx="10"/>
          </p:nvPr>
        </p:nvSpPr>
        <p:spPr/>
        <p:txBody>
          <a:bodyPr/>
          <a:lstStyle>
            <a:lvl1pPr>
              <a:defRPr/>
            </a:lvl1pPr>
          </a:lstStyle>
          <a:p>
            <a:pPr>
              <a:defRPr/>
            </a:pPr>
            <a:fld id="{7E9F6299-ACB7-4A51-800D-86A37797F927}" type="datetime1">
              <a:rPr lang="en-US" altLang="zh-CN"/>
              <a:pPr>
                <a:defRPr/>
              </a:pPr>
              <a:t>8/20/2024</a:t>
            </a:fld>
            <a:endParaRPr lang="zh-CN" altLang="en-US"/>
          </a:p>
        </p:txBody>
      </p:sp>
      <p:sp>
        <p:nvSpPr>
          <p:cNvPr id="6" name="页脚占位符 4">
            <a:extLst>
              <a:ext uri="{FF2B5EF4-FFF2-40B4-BE49-F238E27FC236}">
                <a16:creationId xmlns:a16="http://schemas.microsoft.com/office/drawing/2014/main" id="{2DA9BA87-3E1C-B24D-B049-DE6F313A275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F4878BF-4CFF-51B5-A6C1-21B833CFE037}"/>
              </a:ext>
            </a:extLst>
          </p:cNvPr>
          <p:cNvSpPr>
            <a:spLocks noGrp="1"/>
          </p:cNvSpPr>
          <p:nvPr>
            <p:ph type="sldNum" sz="quarter" idx="12"/>
          </p:nvPr>
        </p:nvSpPr>
        <p:spPr/>
        <p:txBody>
          <a:bodyPr/>
          <a:lstStyle>
            <a:lvl1pPr>
              <a:defRPr/>
            </a:lvl1pPr>
          </a:lstStyle>
          <a:p>
            <a:pPr>
              <a:defRPr/>
            </a:pPr>
            <a:fld id="{D28B6CFF-1FB8-4A79-A1CF-60E3125552A1}" type="slidenum">
              <a:rPr lang="zh-CN" altLang="en-US"/>
              <a:pPr>
                <a:defRPr/>
              </a:pPr>
              <a:t>‹#›</a:t>
            </a:fld>
            <a:endParaRPr lang="zh-CN" altLang="en-US"/>
          </a:p>
        </p:txBody>
      </p:sp>
    </p:spTree>
    <p:extLst>
      <p:ext uri="{BB962C8B-B14F-4D97-AF65-F5344CB8AC3E}">
        <p14:creationId xmlns:p14="http://schemas.microsoft.com/office/powerpoint/2010/main" val="14358676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92F136-3EBA-0D39-FD97-C9D32A26297C}"/>
              </a:ext>
            </a:extLst>
          </p:cNvPr>
          <p:cNvSpPr>
            <a:spLocks noGrp="1"/>
          </p:cNvSpPr>
          <p:nvPr>
            <p:ph type="dt" sz="half" idx="10"/>
          </p:nvPr>
        </p:nvSpPr>
        <p:spPr/>
        <p:txBody>
          <a:bodyPr/>
          <a:lstStyle>
            <a:lvl1pPr>
              <a:defRPr/>
            </a:lvl1pPr>
          </a:lstStyle>
          <a:p>
            <a:pPr>
              <a:defRPr/>
            </a:pPr>
            <a:fld id="{4F99B50A-1A4A-40CA-B089-CA68018A9560}"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F3069E9D-0366-8A7C-DB03-FAC97514FCA2}"/>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E2521D3-D5EE-3017-AB8C-C47B060B05E0}"/>
              </a:ext>
            </a:extLst>
          </p:cNvPr>
          <p:cNvSpPr>
            <a:spLocks noGrp="1"/>
          </p:cNvSpPr>
          <p:nvPr>
            <p:ph type="sldNum" sz="quarter" idx="12"/>
          </p:nvPr>
        </p:nvSpPr>
        <p:spPr/>
        <p:txBody>
          <a:bodyPr/>
          <a:lstStyle>
            <a:lvl1pPr>
              <a:defRPr/>
            </a:lvl1pPr>
          </a:lstStyle>
          <a:p>
            <a:pPr>
              <a:defRPr/>
            </a:pPr>
            <a:fld id="{B54734E3-23C9-42C5-B9F8-DB3E554AF5D0}" type="slidenum">
              <a:rPr lang="zh-CN" altLang="en-US"/>
              <a:pPr>
                <a:defRPr/>
              </a:pPr>
              <a:t>‹#›</a:t>
            </a:fld>
            <a:endParaRPr lang="zh-CN" altLang="en-US"/>
          </a:p>
        </p:txBody>
      </p:sp>
    </p:spTree>
    <p:extLst>
      <p:ext uri="{BB962C8B-B14F-4D97-AF65-F5344CB8AC3E}">
        <p14:creationId xmlns:p14="http://schemas.microsoft.com/office/powerpoint/2010/main" val="326168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87E9C5-31FC-771F-B02E-8ED75B02D6BA}"/>
              </a:ext>
            </a:extLst>
          </p:cNvPr>
          <p:cNvSpPr>
            <a:spLocks noGrp="1"/>
          </p:cNvSpPr>
          <p:nvPr>
            <p:ph type="dt" sz="half" idx="10"/>
          </p:nvPr>
        </p:nvSpPr>
        <p:spPr/>
        <p:txBody>
          <a:bodyPr/>
          <a:lstStyle>
            <a:lvl1pPr>
              <a:defRPr/>
            </a:lvl1pPr>
          </a:lstStyle>
          <a:p>
            <a:pPr>
              <a:defRPr/>
            </a:pPr>
            <a:fld id="{DFA97EAB-C05A-4C36-83BC-32DD0F0350E5}"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515591A2-C168-F1F8-FC97-E752E8A3671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AE0F86B-0B6D-8ABB-B898-2D2ED46461DD}"/>
              </a:ext>
            </a:extLst>
          </p:cNvPr>
          <p:cNvSpPr>
            <a:spLocks noGrp="1"/>
          </p:cNvSpPr>
          <p:nvPr>
            <p:ph type="sldNum" sz="quarter" idx="12"/>
          </p:nvPr>
        </p:nvSpPr>
        <p:spPr/>
        <p:txBody>
          <a:bodyPr/>
          <a:lstStyle>
            <a:lvl1pPr>
              <a:defRPr/>
            </a:lvl1pPr>
          </a:lstStyle>
          <a:p>
            <a:pPr>
              <a:defRPr/>
            </a:pPr>
            <a:fld id="{DBEECB50-AB34-4757-A2E0-3AEAAB1A5FC6}" type="slidenum">
              <a:rPr lang="zh-CN" altLang="en-US"/>
              <a:pPr>
                <a:defRPr/>
              </a:pPr>
              <a:t>‹#›</a:t>
            </a:fld>
            <a:endParaRPr lang="zh-CN" altLang="en-US"/>
          </a:p>
        </p:txBody>
      </p:sp>
    </p:spTree>
    <p:extLst>
      <p:ext uri="{BB962C8B-B14F-4D97-AF65-F5344CB8AC3E}">
        <p14:creationId xmlns:p14="http://schemas.microsoft.com/office/powerpoint/2010/main" val="3659879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a:extLst>
              <a:ext uri="{FF2B5EF4-FFF2-40B4-BE49-F238E27FC236}">
                <a16:creationId xmlns:a16="http://schemas.microsoft.com/office/drawing/2014/main" id="{C5AE5019-A827-CE3A-9253-55DDCEC5DBB1}"/>
              </a:ext>
            </a:extLst>
          </p:cNvPr>
          <p:cNvSpPr>
            <a:spLocks noGrp="1" noChangeArrowheads="1"/>
          </p:cNvSpPr>
          <p:nvPr>
            <p:ph type="sldNum" sz="quarter" idx="10"/>
          </p:nvPr>
        </p:nvSpPr>
        <p:spPr>
          <a:ln/>
        </p:spPr>
        <p:txBody>
          <a:bodyPr/>
          <a:lstStyle>
            <a:lvl1pPr>
              <a:defRPr/>
            </a:lvl1pPr>
          </a:lstStyle>
          <a:p>
            <a:pPr>
              <a:defRPr/>
            </a:pPr>
            <a:fld id="{B8647388-E9F5-4DCE-8B8C-02EBDF4A0C10}" type="slidenum">
              <a:rPr lang="en-US" altLang="zh-CN"/>
              <a:pPr>
                <a:defRPr/>
              </a:pPr>
              <a:t>‹#›</a:t>
            </a:fld>
            <a:endParaRPr lang="en-US" altLang="zh-CN"/>
          </a:p>
        </p:txBody>
      </p:sp>
    </p:spTree>
    <p:extLst>
      <p:ext uri="{BB962C8B-B14F-4D97-AF65-F5344CB8AC3E}">
        <p14:creationId xmlns:p14="http://schemas.microsoft.com/office/powerpoint/2010/main" val="1359429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0"/>
            <a:ext cx="10464800" cy="890587"/>
          </a:xfrm>
        </p:spPr>
        <p:txBody>
          <a:bodyPr/>
          <a:lstStyle>
            <a:lvl1pPr>
              <a:defRPr>
                <a:solidFill>
                  <a:srgbClr val="002060"/>
                </a:solidFill>
                <a:effectLst/>
              </a:defRPr>
            </a:lvl1pPr>
          </a:lstStyle>
          <a:p>
            <a:r>
              <a:rPr lang="en-US" dirty="0"/>
              <a:t>Click to edit Master title style</a:t>
            </a:r>
          </a:p>
        </p:txBody>
      </p:sp>
      <p:sp>
        <p:nvSpPr>
          <p:cNvPr id="3" name="Content Placeholder 2"/>
          <p:cNvSpPr>
            <a:spLocks noGrp="1"/>
          </p:cNvSpPr>
          <p:nvPr>
            <p:ph idx="1"/>
          </p:nvPr>
        </p:nvSpPr>
        <p:spPr>
          <a:xfrm>
            <a:off x="812800" y="1623966"/>
            <a:ext cx="10464800" cy="4443460"/>
          </a:xfrm>
        </p:spPr>
        <p:txBody>
          <a:bodyPr/>
          <a:lstStyle>
            <a:lvl1pPr>
              <a:buFont typeface="Wingdings" pitchFamily="2" charset="2"/>
              <a:buChar char="u"/>
              <a:defRPr>
                <a:solidFill>
                  <a:schemeClr val="tx2">
                    <a:lumMod val="75000"/>
                  </a:schemeClr>
                </a:solidFill>
              </a:defRPr>
            </a:lvl1pPr>
            <a:lvl2pPr>
              <a:buFont typeface="Wingdings" pitchFamily="2" charset="2"/>
              <a:buChar char="Ø"/>
              <a:defRPr>
                <a:solidFill>
                  <a:schemeClr val="tx2">
                    <a:lumMod val="75000"/>
                  </a:schemeClr>
                </a:solidFill>
              </a:defRPr>
            </a:lvl2pPr>
            <a:lvl3pPr>
              <a:defRPr>
                <a:solidFill>
                  <a:schemeClr val="tx2">
                    <a:lumMod val="75000"/>
                  </a:schemeClr>
                </a:solidFill>
              </a:defRPr>
            </a:lvl3pPr>
            <a:lvl4pPr>
              <a:defRPr>
                <a:solidFill>
                  <a:schemeClr val="tx2">
                    <a:lumMod val="75000"/>
                  </a:schemeClr>
                </a:solidFill>
              </a:defRPr>
            </a:lvl4pPr>
            <a:lvl5pPr>
              <a:defRPr>
                <a:solidFill>
                  <a:schemeClr val="tx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a:extLst>
              <a:ext uri="{FF2B5EF4-FFF2-40B4-BE49-F238E27FC236}">
                <a16:creationId xmlns:a16="http://schemas.microsoft.com/office/drawing/2014/main" id="{F5AA73F9-8EE1-2835-3C8F-145DF7DD0221}"/>
              </a:ext>
            </a:extLst>
          </p:cNvPr>
          <p:cNvSpPr>
            <a:spLocks noGrp="1" noChangeArrowheads="1"/>
          </p:cNvSpPr>
          <p:nvPr>
            <p:ph type="sldNum" sz="quarter" idx="10"/>
          </p:nvPr>
        </p:nvSpPr>
        <p:spPr>
          <a:ln/>
        </p:spPr>
        <p:txBody>
          <a:bodyPr/>
          <a:lstStyle>
            <a:lvl1pPr>
              <a:defRPr/>
            </a:lvl1pPr>
          </a:lstStyle>
          <a:p>
            <a:pPr>
              <a:defRPr/>
            </a:pPr>
            <a:fld id="{E2B95646-A982-4678-B379-C1727A995A1F}" type="slidenum">
              <a:rPr lang="en-US" altLang="zh-CN"/>
              <a:pPr>
                <a:defRPr/>
              </a:pPr>
              <a:t>‹#›</a:t>
            </a:fld>
            <a:endParaRPr lang="en-US" altLang="zh-CN"/>
          </a:p>
        </p:txBody>
      </p:sp>
    </p:spTree>
    <p:extLst>
      <p:ext uri="{BB962C8B-B14F-4D97-AF65-F5344CB8AC3E}">
        <p14:creationId xmlns:p14="http://schemas.microsoft.com/office/powerpoint/2010/main" val="1290344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a:extLst>
              <a:ext uri="{FF2B5EF4-FFF2-40B4-BE49-F238E27FC236}">
                <a16:creationId xmlns:a16="http://schemas.microsoft.com/office/drawing/2014/main" id="{E3933303-45E5-C7CA-087F-FA1E5EDF9450}"/>
              </a:ext>
            </a:extLst>
          </p:cNvPr>
          <p:cNvSpPr>
            <a:spLocks noGrp="1" noChangeArrowheads="1"/>
          </p:cNvSpPr>
          <p:nvPr>
            <p:ph type="sldNum" sz="quarter" idx="10"/>
          </p:nvPr>
        </p:nvSpPr>
        <p:spPr>
          <a:ln/>
        </p:spPr>
        <p:txBody>
          <a:bodyPr/>
          <a:lstStyle>
            <a:lvl1pPr>
              <a:defRPr/>
            </a:lvl1pPr>
          </a:lstStyle>
          <a:p>
            <a:pPr>
              <a:defRPr/>
            </a:pPr>
            <a:fld id="{54764182-AABE-4FAF-B46F-D55CBF6EA6D2}" type="slidenum">
              <a:rPr lang="en-US" altLang="zh-CN"/>
              <a:pPr>
                <a:defRPr/>
              </a:pPr>
              <a:t>‹#›</a:t>
            </a:fld>
            <a:endParaRPr lang="en-US" altLang="zh-CN"/>
          </a:p>
        </p:txBody>
      </p:sp>
    </p:spTree>
    <p:extLst>
      <p:ext uri="{BB962C8B-B14F-4D97-AF65-F5344CB8AC3E}">
        <p14:creationId xmlns:p14="http://schemas.microsoft.com/office/powerpoint/2010/main" val="323439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676401"/>
            <a:ext cx="5130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CAE13920-C3C2-3464-DCFD-FBDC40DFC097}"/>
              </a:ext>
            </a:extLst>
          </p:cNvPr>
          <p:cNvSpPr>
            <a:spLocks noGrp="1" noChangeArrowheads="1"/>
          </p:cNvSpPr>
          <p:nvPr>
            <p:ph type="sldNum" sz="quarter" idx="10"/>
          </p:nvPr>
        </p:nvSpPr>
        <p:spPr>
          <a:ln/>
        </p:spPr>
        <p:txBody>
          <a:bodyPr/>
          <a:lstStyle>
            <a:lvl1pPr>
              <a:defRPr/>
            </a:lvl1pPr>
          </a:lstStyle>
          <a:p>
            <a:pPr>
              <a:defRPr/>
            </a:pPr>
            <a:fld id="{467863BF-7E91-4673-93B9-5185E90DD3E7}" type="slidenum">
              <a:rPr lang="en-US" altLang="zh-CN"/>
              <a:pPr>
                <a:defRPr/>
              </a:pPr>
              <a:t>‹#›</a:t>
            </a:fld>
            <a:endParaRPr lang="en-US" altLang="zh-CN"/>
          </a:p>
        </p:txBody>
      </p:sp>
    </p:spTree>
    <p:extLst>
      <p:ext uri="{BB962C8B-B14F-4D97-AF65-F5344CB8AC3E}">
        <p14:creationId xmlns:p14="http://schemas.microsoft.com/office/powerpoint/2010/main" val="1656345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F56BBF33-C917-E946-53B6-41D20F7D5581}"/>
              </a:ext>
            </a:extLst>
          </p:cNvPr>
          <p:cNvSpPr>
            <a:spLocks noGrp="1" noChangeArrowheads="1"/>
          </p:cNvSpPr>
          <p:nvPr>
            <p:ph type="sldNum" sz="quarter" idx="10"/>
          </p:nvPr>
        </p:nvSpPr>
        <p:spPr>
          <a:ln/>
        </p:spPr>
        <p:txBody>
          <a:bodyPr/>
          <a:lstStyle>
            <a:lvl1pPr>
              <a:defRPr/>
            </a:lvl1pPr>
          </a:lstStyle>
          <a:p>
            <a:pPr>
              <a:defRPr/>
            </a:pPr>
            <a:fld id="{81B9A753-939D-44F4-93A6-93955E20F400}" type="slidenum">
              <a:rPr lang="en-US" altLang="zh-CN"/>
              <a:pPr>
                <a:defRPr/>
              </a:pPr>
              <a:t>‹#›</a:t>
            </a:fld>
            <a:endParaRPr lang="en-US" altLang="zh-CN"/>
          </a:p>
        </p:txBody>
      </p:sp>
    </p:spTree>
    <p:extLst>
      <p:ext uri="{BB962C8B-B14F-4D97-AF65-F5344CB8AC3E}">
        <p14:creationId xmlns:p14="http://schemas.microsoft.com/office/powerpoint/2010/main" val="4055641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a:extLst>
              <a:ext uri="{FF2B5EF4-FFF2-40B4-BE49-F238E27FC236}">
                <a16:creationId xmlns:a16="http://schemas.microsoft.com/office/drawing/2014/main" id="{E1FF53EB-CBE1-9132-97AA-5339F3F84496}"/>
              </a:ext>
            </a:extLst>
          </p:cNvPr>
          <p:cNvSpPr>
            <a:spLocks noGrp="1" noChangeArrowheads="1"/>
          </p:cNvSpPr>
          <p:nvPr>
            <p:ph type="sldNum" sz="quarter" idx="10"/>
          </p:nvPr>
        </p:nvSpPr>
        <p:spPr>
          <a:ln/>
        </p:spPr>
        <p:txBody>
          <a:bodyPr/>
          <a:lstStyle>
            <a:lvl1pPr>
              <a:defRPr/>
            </a:lvl1pPr>
          </a:lstStyle>
          <a:p>
            <a:pPr>
              <a:defRPr/>
            </a:pPr>
            <a:fld id="{049EB84A-D029-41B3-874D-A3FCECC2AC0B}" type="slidenum">
              <a:rPr lang="en-US" altLang="zh-CN"/>
              <a:pPr>
                <a:defRPr/>
              </a:pPr>
              <a:t>‹#›</a:t>
            </a:fld>
            <a:endParaRPr lang="en-US" altLang="zh-CN"/>
          </a:p>
        </p:txBody>
      </p:sp>
    </p:spTree>
    <p:extLst>
      <p:ext uri="{BB962C8B-B14F-4D97-AF65-F5344CB8AC3E}">
        <p14:creationId xmlns:p14="http://schemas.microsoft.com/office/powerpoint/2010/main" val="26967557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EBCF039-AE19-7B81-7A94-27640C20AAEC}"/>
              </a:ext>
            </a:extLst>
          </p:cNvPr>
          <p:cNvSpPr>
            <a:spLocks noGrp="1" noChangeArrowheads="1"/>
          </p:cNvSpPr>
          <p:nvPr>
            <p:ph type="sldNum" sz="quarter" idx="10"/>
          </p:nvPr>
        </p:nvSpPr>
        <p:spPr>
          <a:ln/>
        </p:spPr>
        <p:txBody>
          <a:bodyPr/>
          <a:lstStyle>
            <a:lvl1pPr>
              <a:defRPr/>
            </a:lvl1pPr>
          </a:lstStyle>
          <a:p>
            <a:pPr>
              <a:defRPr/>
            </a:pPr>
            <a:fld id="{050AFD9A-EBB1-4A4C-B355-96A7C9722AE1}" type="slidenum">
              <a:rPr lang="en-US" altLang="zh-CN"/>
              <a:pPr>
                <a:defRPr/>
              </a:pPr>
              <a:t>‹#›</a:t>
            </a:fld>
            <a:endParaRPr lang="en-US" altLang="zh-CN"/>
          </a:p>
        </p:txBody>
      </p:sp>
    </p:spTree>
    <p:extLst>
      <p:ext uri="{BB962C8B-B14F-4D97-AF65-F5344CB8AC3E}">
        <p14:creationId xmlns:p14="http://schemas.microsoft.com/office/powerpoint/2010/main" val="2855162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0A6596B-1899-1D91-64F2-AFA50671F6C4}"/>
              </a:ext>
            </a:extLst>
          </p:cNvPr>
          <p:cNvSpPr>
            <a:spLocks noGrp="1"/>
          </p:cNvSpPr>
          <p:nvPr>
            <p:ph type="dt" sz="half" idx="10"/>
          </p:nvPr>
        </p:nvSpPr>
        <p:spPr/>
        <p:txBody>
          <a:bodyPr/>
          <a:lstStyle>
            <a:lvl1pPr>
              <a:defRPr/>
            </a:lvl1pPr>
          </a:lstStyle>
          <a:p>
            <a:pPr>
              <a:defRPr/>
            </a:pPr>
            <a:fld id="{6BC3B272-C8C4-49A5-8B08-25EFA66CC914}"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4D1016D3-DAD0-EF49-39B1-CC3BADC679FB}"/>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AD6D3A6-31CC-B937-5AFE-0C3EDA9427BC}"/>
              </a:ext>
            </a:extLst>
          </p:cNvPr>
          <p:cNvSpPr>
            <a:spLocks noGrp="1"/>
          </p:cNvSpPr>
          <p:nvPr>
            <p:ph type="sldNum" sz="quarter" idx="12"/>
          </p:nvPr>
        </p:nvSpPr>
        <p:spPr/>
        <p:txBody>
          <a:bodyPr/>
          <a:lstStyle>
            <a:lvl1pPr>
              <a:defRPr/>
            </a:lvl1pPr>
          </a:lstStyle>
          <a:p>
            <a:pPr>
              <a:defRPr/>
            </a:pPr>
            <a:fld id="{9BED4E67-1A97-47CF-AD79-F01489E4B087}" type="slidenum">
              <a:rPr lang="zh-CN" altLang="en-US"/>
              <a:pPr>
                <a:defRPr/>
              </a:pPr>
              <a:t>‹#›</a:t>
            </a:fld>
            <a:endParaRPr lang="zh-CN" altLang="en-US"/>
          </a:p>
        </p:txBody>
      </p:sp>
    </p:spTree>
    <p:extLst>
      <p:ext uri="{BB962C8B-B14F-4D97-AF65-F5344CB8AC3E}">
        <p14:creationId xmlns:p14="http://schemas.microsoft.com/office/powerpoint/2010/main" val="32249036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673BF1DC-11CC-B1CE-0B09-BC79224F0652}"/>
              </a:ext>
            </a:extLst>
          </p:cNvPr>
          <p:cNvSpPr>
            <a:spLocks noGrp="1" noChangeArrowheads="1"/>
          </p:cNvSpPr>
          <p:nvPr>
            <p:ph type="sldNum" sz="quarter" idx="10"/>
          </p:nvPr>
        </p:nvSpPr>
        <p:spPr>
          <a:ln/>
        </p:spPr>
        <p:txBody>
          <a:bodyPr/>
          <a:lstStyle>
            <a:lvl1pPr>
              <a:defRPr/>
            </a:lvl1pPr>
          </a:lstStyle>
          <a:p>
            <a:pPr>
              <a:defRPr/>
            </a:pPr>
            <a:fld id="{A49DF35A-075A-4B9C-AEAE-FEA3F833CF56}" type="slidenum">
              <a:rPr lang="en-US" altLang="zh-CN"/>
              <a:pPr>
                <a:defRPr/>
              </a:pPr>
              <a:t>‹#›</a:t>
            </a:fld>
            <a:endParaRPr lang="en-US" altLang="zh-CN"/>
          </a:p>
        </p:txBody>
      </p:sp>
    </p:spTree>
    <p:extLst>
      <p:ext uri="{BB962C8B-B14F-4D97-AF65-F5344CB8AC3E}">
        <p14:creationId xmlns:p14="http://schemas.microsoft.com/office/powerpoint/2010/main" val="25252738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a:extLst>
              <a:ext uri="{FF2B5EF4-FFF2-40B4-BE49-F238E27FC236}">
                <a16:creationId xmlns:a16="http://schemas.microsoft.com/office/drawing/2014/main" id="{23F43E67-F322-2546-6A6B-74AC318A5B9C}"/>
              </a:ext>
            </a:extLst>
          </p:cNvPr>
          <p:cNvSpPr>
            <a:spLocks noGrp="1" noChangeArrowheads="1"/>
          </p:cNvSpPr>
          <p:nvPr>
            <p:ph type="sldNum" sz="quarter" idx="10"/>
          </p:nvPr>
        </p:nvSpPr>
        <p:spPr>
          <a:ln/>
        </p:spPr>
        <p:txBody>
          <a:bodyPr/>
          <a:lstStyle>
            <a:lvl1pPr>
              <a:defRPr/>
            </a:lvl1pPr>
          </a:lstStyle>
          <a:p>
            <a:pPr>
              <a:defRPr/>
            </a:pPr>
            <a:fld id="{4A775DAC-37E9-4402-BDDA-22C67225F5CE}" type="slidenum">
              <a:rPr lang="en-US" altLang="zh-CN"/>
              <a:pPr>
                <a:defRPr/>
              </a:pPr>
              <a:t>‹#›</a:t>
            </a:fld>
            <a:endParaRPr lang="en-US" altLang="zh-CN"/>
          </a:p>
        </p:txBody>
      </p:sp>
    </p:spTree>
    <p:extLst>
      <p:ext uri="{BB962C8B-B14F-4D97-AF65-F5344CB8AC3E}">
        <p14:creationId xmlns:p14="http://schemas.microsoft.com/office/powerpoint/2010/main" val="1304107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CF91903F-2730-7946-349E-F00A710952BC}"/>
              </a:ext>
            </a:extLst>
          </p:cNvPr>
          <p:cNvSpPr>
            <a:spLocks noGrp="1" noChangeArrowheads="1"/>
          </p:cNvSpPr>
          <p:nvPr>
            <p:ph type="sldNum" sz="quarter" idx="10"/>
          </p:nvPr>
        </p:nvSpPr>
        <p:spPr>
          <a:ln/>
        </p:spPr>
        <p:txBody>
          <a:bodyPr/>
          <a:lstStyle>
            <a:lvl1pPr>
              <a:defRPr/>
            </a:lvl1pPr>
          </a:lstStyle>
          <a:p>
            <a:pPr>
              <a:defRPr/>
            </a:pPr>
            <a:fld id="{66BDDD83-8FE0-49AE-A82B-CD17AFB70C59}" type="slidenum">
              <a:rPr lang="en-US" altLang="zh-CN"/>
              <a:pPr>
                <a:defRPr/>
              </a:pPr>
              <a:t>‹#›</a:t>
            </a:fld>
            <a:endParaRPr lang="en-US" altLang="zh-CN"/>
          </a:p>
        </p:txBody>
      </p:sp>
    </p:spTree>
    <p:extLst>
      <p:ext uri="{BB962C8B-B14F-4D97-AF65-F5344CB8AC3E}">
        <p14:creationId xmlns:p14="http://schemas.microsoft.com/office/powerpoint/2010/main" val="26501605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61400" y="609601"/>
            <a:ext cx="2616200" cy="5521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609601"/>
            <a:ext cx="7645400" cy="5521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a:extLst>
              <a:ext uri="{FF2B5EF4-FFF2-40B4-BE49-F238E27FC236}">
                <a16:creationId xmlns:a16="http://schemas.microsoft.com/office/drawing/2014/main" id="{C12B5350-88E1-F055-58B4-9C81C46A72B3}"/>
              </a:ext>
            </a:extLst>
          </p:cNvPr>
          <p:cNvSpPr>
            <a:spLocks noGrp="1" noChangeArrowheads="1"/>
          </p:cNvSpPr>
          <p:nvPr>
            <p:ph type="sldNum" sz="quarter" idx="10"/>
          </p:nvPr>
        </p:nvSpPr>
        <p:spPr>
          <a:ln/>
        </p:spPr>
        <p:txBody>
          <a:bodyPr/>
          <a:lstStyle>
            <a:lvl1pPr>
              <a:defRPr/>
            </a:lvl1pPr>
          </a:lstStyle>
          <a:p>
            <a:pPr>
              <a:defRPr/>
            </a:pPr>
            <a:fld id="{DEAFFC51-B2E6-4A2E-9926-96D173977CBB}" type="slidenum">
              <a:rPr lang="en-US" altLang="zh-CN"/>
              <a:pPr>
                <a:defRPr/>
              </a:pPr>
              <a:t>‹#›</a:t>
            </a:fld>
            <a:endParaRPr lang="en-US" altLang="zh-CN"/>
          </a:p>
        </p:txBody>
      </p:sp>
    </p:spTree>
    <p:extLst>
      <p:ext uri="{BB962C8B-B14F-4D97-AF65-F5344CB8AC3E}">
        <p14:creationId xmlns:p14="http://schemas.microsoft.com/office/powerpoint/2010/main" val="16414483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609601"/>
            <a:ext cx="10464800" cy="1139825"/>
          </a:xfrm>
        </p:spPr>
        <p:txBody>
          <a:bodyPr/>
          <a:lstStyle/>
          <a:p>
            <a:r>
              <a:rPr lang="en-US" dirty="0"/>
              <a:t>Click to edit Master title style</a:t>
            </a:r>
          </a:p>
        </p:txBody>
      </p:sp>
      <p:sp>
        <p:nvSpPr>
          <p:cNvPr id="3" name="Text Placeholder 2"/>
          <p:cNvSpPr>
            <a:spLocks noGrp="1"/>
          </p:cNvSpPr>
          <p:nvPr>
            <p:ph type="body" sz="half" idx="1"/>
          </p:nvPr>
        </p:nvSpPr>
        <p:spPr>
          <a:xfrm>
            <a:off x="812800" y="1676401"/>
            <a:ext cx="51308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676401"/>
            <a:ext cx="51308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EF05C463-6520-7A6F-DBCC-4C7DFFF2E272}"/>
              </a:ext>
            </a:extLst>
          </p:cNvPr>
          <p:cNvSpPr>
            <a:spLocks noGrp="1" noChangeArrowheads="1"/>
          </p:cNvSpPr>
          <p:nvPr>
            <p:ph type="sldNum" sz="quarter" idx="10"/>
          </p:nvPr>
        </p:nvSpPr>
        <p:spPr>
          <a:ln/>
        </p:spPr>
        <p:txBody>
          <a:bodyPr/>
          <a:lstStyle>
            <a:lvl1pPr>
              <a:defRPr/>
            </a:lvl1pPr>
          </a:lstStyle>
          <a:p>
            <a:pPr>
              <a:defRPr/>
            </a:pPr>
            <a:fld id="{00CA5B6E-CD42-41F4-ADC0-633C8758CCB3}" type="slidenum">
              <a:rPr lang="en-US" altLang="zh-CN"/>
              <a:pPr>
                <a:defRPr/>
              </a:pPr>
              <a:t>‹#›</a:t>
            </a:fld>
            <a:endParaRPr lang="en-US" altLang="zh-CN"/>
          </a:p>
        </p:txBody>
      </p:sp>
    </p:spTree>
    <p:extLst>
      <p:ext uri="{BB962C8B-B14F-4D97-AF65-F5344CB8AC3E}">
        <p14:creationId xmlns:p14="http://schemas.microsoft.com/office/powerpoint/2010/main" val="1012169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29">
            <a:extLst>
              <a:ext uri="{FF2B5EF4-FFF2-40B4-BE49-F238E27FC236}">
                <a16:creationId xmlns:a16="http://schemas.microsoft.com/office/drawing/2014/main" id="{1C6E22EC-8080-CBF5-64D4-66E5EFB04467}"/>
              </a:ext>
            </a:extLst>
          </p:cNvPr>
          <p:cNvSpPr>
            <a:spLocks/>
          </p:cNvSpPr>
          <p:nvPr/>
        </p:nvSpPr>
        <p:spPr bwMode="auto">
          <a:xfrm>
            <a:off x="711200" y="533400"/>
            <a:ext cx="10668000" cy="6096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21600"/>
                </a:moveTo>
                <a:lnTo>
                  <a:pt x="0" y="0"/>
                </a:lnTo>
                <a:lnTo>
                  <a:pt x="21600" y="0"/>
                </a:lnTo>
              </a:path>
            </a:pathLst>
          </a:custGeom>
          <a:noFill/>
          <a:ln w="19050">
            <a:solidFill>
              <a:srgbClr val="009999"/>
            </a:solidFill>
            <a:miter lim="800000"/>
            <a:headEnd/>
            <a:tailEnd/>
          </a:ln>
          <a:extLst>
            <a:ext uri="{909E8E84-426E-40DD-AFC4-6F175D3DCCD1}">
              <a14:hiddenFill xmlns:a14="http://schemas.microsoft.com/office/drawing/2010/main">
                <a:solidFill>
                  <a:srgbClr val="FFFFFF"/>
                </a:solidFill>
              </a14:hiddenFill>
            </a:ext>
          </a:extLst>
        </p:spPr>
        <p:txBody>
          <a:bodyPr lIns="45719" rIns="45719"/>
          <a:lstStyle/>
          <a:p>
            <a:endParaRPr lang="en-GB"/>
          </a:p>
        </p:txBody>
      </p:sp>
      <p:sp>
        <p:nvSpPr>
          <p:cNvPr id="3" name="Shape 30">
            <a:extLst>
              <a:ext uri="{FF2B5EF4-FFF2-40B4-BE49-F238E27FC236}">
                <a16:creationId xmlns:a16="http://schemas.microsoft.com/office/drawing/2014/main" id="{F020EC61-7040-D086-F9CD-452D6EC03454}"/>
              </a:ext>
            </a:extLst>
          </p:cNvPr>
          <p:cNvSpPr>
            <a:spLocks noChangeShapeType="1"/>
          </p:cNvSpPr>
          <p:nvPr/>
        </p:nvSpPr>
        <p:spPr bwMode="auto">
          <a:xfrm>
            <a:off x="711200" y="6172200"/>
            <a:ext cx="10668000" cy="0"/>
          </a:xfrm>
          <a:prstGeom prst="line">
            <a:avLst/>
          </a:prstGeom>
          <a:noFill/>
          <a:ln w="19050">
            <a:solidFill>
              <a:srgbClr val="009999"/>
            </a:solidFill>
            <a:round/>
            <a:headEnd/>
            <a:tailEnd/>
          </a:ln>
          <a:extLst>
            <a:ext uri="{909E8E84-426E-40DD-AFC4-6F175D3DCCD1}">
              <a14:hiddenFill xmlns:a14="http://schemas.microsoft.com/office/drawing/2010/main">
                <a:noFill/>
              </a14:hiddenFill>
            </a:ext>
          </a:extLst>
        </p:spPr>
        <p:txBody>
          <a:bodyPr lIns="45719" rIns="45719"/>
          <a:lstStyle/>
          <a:p>
            <a:endParaRPr lang="en-GB"/>
          </a:p>
        </p:txBody>
      </p:sp>
      <p:pic>
        <p:nvPicPr>
          <p:cNvPr id="4" name="emblem.jpeg" descr="O:\CUHK(SZ)\Website\en\images\emblem.jpg">
            <a:extLst>
              <a:ext uri="{FF2B5EF4-FFF2-40B4-BE49-F238E27FC236}">
                <a16:creationId xmlns:a16="http://schemas.microsoft.com/office/drawing/2014/main" id="{C77A9F81-EA47-1957-77FA-4A374F52F5EF}"/>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95313" y="6232525"/>
            <a:ext cx="47831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Shape 32">
            <a:extLst>
              <a:ext uri="{FF2B5EF4-FFF2-40B4-BE49-F238E27FC236}">
                <a16:creationId xmlns:a16="http://schemas.microsoft.com/office/drawing/2014/main" id="{752AFD89-F426-5624-756E-C1C8F6259D2A}"/>
              </a:ext>
            </a:extLst>
          </p:cNvPr>
          <p:cNvSpPr>
            <a:spLocks noGrp="1"/>
          </p:cNvSpPr>
          <p:nvPr>
            <p:ph type="sldNum" sz="quarter" idx="10"/>
          </p:nvPr>
        </p:nvSpPr>
        <p:spPr>
          <a:xfrm>
            <a:off x="11131550" y="6443663"/>
            <a:ext cx="247650" cy="257175"/>
          </a:xfrm>
        </p:spPr>
        <p:txBody>
          <a:bodyPr/>
          <a:lstStyle>
            <a:lvl1pPr>
              <a:defRPr>
                <a:sym typeface="Garamond" panose="02020404030301010803" pitchFamily="18" charset="0"/>
              </a:defRPr>
            </a:lvl1pPr>
          </a:lstStyle>
          <a:p>
            <a:pPr>
              <a:defRPr/>
            </a:pPr>
            <a:fld id="{B8C35D44-919B-4979-9448-1134752DA1EB}" type="slidenum">
              <a:rPr lang="en-US" altLang="en-US"/>
              <a:pPr>
                <a:defRPr/>
              </a:pPr>
              <a:t>‹#›</a:t>
            </a:fld>
            <a:endParaRPr lang="en-US" altLang="en-US"/>
          </a:p>
        </p:txBody>
      </p:sp>
    </p:spTree>
    <p:extLst>
      <p:ext uri="{BB962C8B-B14F-4D97-AF65-F5344CB8AC3E}">
        <p14:creationId xmlns:p14="http://schemas.microsoft.com/office/powerpoint/2010/main" val="389639252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881E558-4294-A935-8354-C611DF5B6B3F}"/>
              </a:ext>
            </a:extLst>
          </p:cNvPr>
          <p:cNvSpPr>
            <a:spLocks noGrp="1"/>
          </p:cNvSpPr>
          <p:nvPr>
            <p:ph type="dt" sz="half" idx="10"/>
          </p:nvPr>
        </p:nvSpPr>
        <p:spPr/>
        <p:txBody>
          <a:bodyPr/>
          <a:lstStyle>
            <a:lvl1pPr>
              <a:defRPr/>
            </a:lvl1pPr>
          </a:lstStyle>
          <a:p>
            <a:pPr>
              <a:defRPr/>
            </a:pPr>
            <a:fld id="{5A5B3499-57E6-480C-B122-35954F7BB83F}" type="datetime1">
              <a:rPr lang="en-US" altLang="zh-CN"/>
              <a:pPr>
                <a:defRPr/>
              </a:pPr>
              <a:t>8/20/2024</a:t>
            </a:fld>
            <a:endParaRPr lang="zh-CN" altLang="en-US"/>
          </a:p>
        </p:txBody>
      </p:sp>
      <p:sp>
        <p:nvSpPr>
          <p:cNvPr id="6" name="页脚占位符 4">
            <a:extLst>
              <a:ext uri="{FF2B5EF4-FFF2-40B4-BE49-F238E27FC236}">
                <a16:creationId xmlns:a16="http://schemas.microsoft.com/office/drawing/2014/main" id="{CB4F911D-2D75-A1A8-B686-E092ECF16FA2}"/>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AAD98F-1394-A064-7ED5-22A0A50D5276}"/>
              </a:ext>
            </a:extLst>
          </p:cNvPr>
          <p:cNvSpPr>
            <a:spLocks noGrp="1"/>
          </p:cNvSpPr>
          <p:nvPr>
            <p:ph type="sldNum" sz="quarter" idx="12"/>
          </p:nvPr>
        </p:nvSpPr>
        <p:spPr/>
        <p:txBody>
          <a:bodyPr/>
          <a:lstStyle>
            <a:lvl1pPr>
              <a:defRPr/>
            </a:lvl1pPr>
          </a:lstStyle>
          <a:p>
            <a:pPr>
              <a:defRPr/>
            </a:pPr>
            <a:fld id="{64AD12FF-82F0-4025-9219-3A14F791FEF6}" type="slidenum">
              <a:rPr lang="zh-CN" altLang="en-US"/>
              <a:pPr>
                <a:defRPr/>
              </a:pPr>
              <a:t>‹#›</a:t>
            </a:fld>
            <a:endParaRPr lang="zh-CN" altLang="en-US"/>
          </a:p>
        </p:txBody>
      </p:sp>
    </p:spTree>
    <p:extLst>
      <p:ext uri="{BB962C8B-B14F-4D97-AF65-F5344CB8AC3E}">
        <p14:creationId xmlns:p14="http://schemas.microsoft.com/office/powerpoint/2010/main" val="2056074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AE255FA-ED5C-0022-32D9-DC71FB0B6E4F}"/>
              </a:ext>
            </a:extLst>
          </p:cNvPr>
          <p:cNvSpPr>
            <a:spLocks noGrp="1"/>
          </p:cNvSpPr>
          <p:nvPr>
            <p:ph type="dt" sz="half" idx="10"/>
          </p:nvPr>
        </p:nvSpPr>
        <p:spPr/>
        <p:txBody>
          <a:bodyPr/>
          <a:lstStyle>
            <a:lvl1pPr>
              <a:defRPr/>
            </a:lvl1pPr>
          </a:lstStyle>
          <a:p>
            <a:pPr>
              <a:defRPr/>
            </a:pPr>
            <a:fld id="{E0DC0316-1774-459A-A14A-4D20F6182FAB}" type="datetime1">
              <a:rPr lang="en-US" altLang="zh-CN"/>
              <a:pPr>
                <a:defRPr/>
              </a:pPr>
              <a:t>8/20/2024</a:t>
            </a:fld>
            <a:endParaRPr lang="zh-CN" altLang="en-US"/>
          </a:p>
        </p:txBody>
      </p:sp>
      <p:sp>
        <p:nvSpPr>
          <p:cNvPr id="8" name="页脚占位符 4">
            <a:extLst>
              <a:ext uri="{FF2B5EF4-FFF2-40B4-BE49-F238E27FC236}">
                <a16:creationId xmlns:a16="http://schemas.microsoft.com/office/drawing/2014/main" id="{661FCB7F-8FD2-4634-38E2-315FAEBF5A06}"/>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ED8A872-A7E1-C572-8657-7659AE5C3FEC}"/>
              </a:ext>
            </a:extLst>
          </p:cNvPr>
          <p:cNvSpPr>
            <a:spLocks noGrp="1"/>
          </p:cNvSpPr>
          <p:nvPr>
            <p:ph type="sldNum" sz="quarter" idx="12"/>
          </p:nvPr>
        </p:nvSpPr>
        <p:spPr/>
        <p:txBody>
          <a:bodyPr/>
          <a:lstStyle>
            <a:lvl1pPr>
              <a:defRPr/>
            </a:lvl1pPr>
          </a:lstStyle>
          <a:p>
            <a:pPr>
              <a:defRPr/>
            </a:pPr>
            <a:fld id="{537344CE-0F87-4078-A63A-7F0337FF022B}" type="slidenum">
              <a:rPr lang="zh-CN" altLang="en-US"/>
              <a:pPr>
                <a:defRPr/>
              </a:pPr>
              <a:t>‹#›</a:t>
            </a:fld>
            <a:endParaRPr lang="zh-CN" altLang="en-US"/>
          </a:p>
        </p:txBody>
      </p:sp>
    </p:spTree>
    <p:extLst>
      <p:ext uri="{BB962C8B-B14F-4D97-AF65-F5344CB8AC3E}">
        <p14:creationId xmlns:p14="http://schemas.microsoft.com/office/powerpoint/2010/main" val="724646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19891560-AF83-5708-A5B8-EA3D73B63086}"/>
              </a:ext>
            </a:extLst>
          </p:cNvPr>
          <p:cNvSpPr>
            <a:spLocks noGrp="1"/>
          </p:cNvSpPr>
          <p:nvPr>
            <p:ph type="dt" sz="half" idx="10"/>
          </p:nvPr>
        </p:nvSpPr>
        <p:spPr/>
        <p:txBody>
          <a:bodyPr/>
          <a:lstStyle>
            <a:lvl1pPr>
              <a:defRPr/>
            </a:lvl1pPr>
          </a:lstStyle>
          <a:p>
            <a:pPr>
              <a:defRPr/>
            </a:pPr>
            <a:fld id="{943BB5AD-877C-4AF9-937C-C048EACE5CC3}" type="datetime1">
              <a:rPr lang="en-US" altLang="zh-CN"/>
              <a:pPr>
                <a:defRPr/>
              </a:pPr>
              <a:t>8/20/2024</a:t>
            </a:fld>
            <a:endParaRPr lang="zh-CN" altLang="en-US"/>
          </a:p>
        </p:txBody>
      </p:sp>
      <p:sp>
        <p:nvSpPr>
          <p:cNvPr id="4" name="页脚占位符 4">
            <a:extLst>
              <a:ext uri="{FF2B5EF4-FFF2-40B4-BE49-F238E27FC236}">
                <a16:creationId xmlns:a16="http://schemas.microsoft.com/office/drawing/2014/main" id="{F6C07C4C-ABBB-12F3-3894-C671D5F40685}"/>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42CF73B0-9F2C-F630-8392-04BEBCCD5F3A}"/>
              </a:ext>
            </a:extLst>
          </p:cNvPr>
          <p:cNvSpPr>
            <a:spLocks noGrp="1"/>
          </p:cNvSpPr>
          <p:nvPr>
            <p:ph type="sldNum" sz="quarter" idx="12"/>
          </p:nvPr>
        </p:nvSpPr>
        <p:spPr/>
        <p:txBody>
          <a:bodyPr/>
          <a:lstStyle>
            <a:lvl1pPr>
              <a:defRPr/>
            </a:lvl1pPr>
          </a:lstStyle>
          <a:p>
            <a:pPr>
              <a:defRPr/>
            </a:pPr>
            <a:fld id="{966C5C14-E58B-43C1-A80F-3AFC9FD831DA}" type="slidenum">
              <a:rPr lang="zh-CN" altLang="en-US"/>
              <a:pPr>
                <a:defRPr/>
              </a:pPr>
              <a:t>‹#›</a:t>
            </a:fld>
            <a:endParaRPr lang="zh-CN" altLang="en-US"/>
          </a:p>
        </p:txBody>
      </p:sp>
    </p:spTree>
    <p:extLst>
      <p:ext uri="{BB962C8B-B14F-4D97-AF65-F5344CB8AC3E}">
        <p14:creationId xmlns:p14="http://schemas.microsoft.com/office/powerpoint/2010/main" val="292518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E36C131-46AF-C1F2-72DC-4BB71F3E3364}"/>
              </a:ext>
            </a:extLst>
          </p:cNvPr>
          <p:cNvSpPr>
            <a:spLocks noGrp="1"/>
          </p:cNvSpPr>
          <p:nvPr>
            <p:ph type="dt" sz="half" idx="10"/>
          </p:nvPr>
        </p:nvSpPr>
        <p:spPr/>
        <p:txBody>
          <a:bodyPr/>
          <a:lstStyle>
            <a:lvl1pPr>
              <a:defRPr/>
            </a:lvl1pPr>
          </a:lstStyle>
          <a:p>
            <a:pPr>
              <a:defRPr/>
            </a:pPr>
            <a:fld id="{1E6676DF-C421-4B7A-979A-503954BBD6E7}" type="datetime1">
              <a:rPr lang="en-US" altLang="zh-CN"/>
              <a:pPr>
                <a:defRPr/>
              </a:pPr>
              <a:t>8/20/2024</a:t>
            </a:fld>
            <a:endParaRPr lang="zh-CN" altLang="en-US"/>
          </a:p>
        </p:txBody>
      </p:sp>
      <p:sp>
        <p:nvSpPr>
          <p:cNvPr id="3" name="页脚占位符 4">
            <a:extLst>
              <a:ext uri="{FF2B5EF4-FFF2-40B4-BE49-F238E27FC236}">
                <a16:creationId xmlns:a16="http://schemas.microsoft.com/office/drawing/2014/main" id="{286213E7-B693-71D6-4DA1-3A82544B7D20}"/>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C3AE691F-B5B3-0DDA-960B-486A541A2CDF}"/>
              </a:ext>
            </a:extLst>
          </p:cNvPr>
          <p:cNvSpPr>
            <a:spLocks noGrp="1"/>
          </p:cNvSpPr>
          <p:nvPr>
            <p:ph type="sldNum" sz="quarter" idx="12"/>
          </p:nvPr>
        </p:nvSpPr>
        <p:spPr/>
        <p:txBody>
          <a:bodyPr/>
          <a:lstStyle>
            <a:lvl1pPr>
              <a:defRPr/>
            </a:lvl1pPr>
          </a:lstStyle>
          <a:p>
            <a:pPr>
              <a:defRPr/>
            </a:pPr>
            <a:fld id="{323EB5DC-EE72-47DE-9DE6-5364961EF51A}" type="slidenum">
              <a:rPr lang="zh-CN" altLang="en-US"/>
              <a:pPr>
                <a:defRPr/>
              </a:pPr>
              <a:t>‹#›</a:t>
            </a:fld>
            <a:endParaRPr lang="zh-CN" altLang="en-US"/>
          </a:p>
        </p:txBody>
      </p:sp>
    </p:spTree>
    <p:extLst>
      <p:ext uri="{BB962C8B-B14F-4D97-AF65-F5344CB8AC3E}">
        <p14:creationId xmlns:p14="http://schemas.microsoft.com/office/powerpoint/2010/main" val="344497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70101DE-0245-703A-981A-1941F3BAF6B9}"/>
              </a:ext>
            </a:extLst>
          </p:cNvPr>
          <p:cNvSpPr>
            <a:spLocks noGrp="1"/>
          </p:cNvSpPr>
          <p:nvPr>
            <p:ph type="dt" sz="half" idx="10"/>
          </p:nvPr>
        </p:nvSpPr>
        <p:spPr/>
        <p:txBody>
          <a:bodyPr/>
          <a:lstStyle>
            <a:lvl1pPr>
              <a:defRPr/>
            </a:lvl1pPr>
          </a:lstStyle>
          <a:p>
            <a:pPr>
              <a:defRPr/>
            </a:pPr>
            <a:fld id="{576FD8BE-5267-4FB5-8162-665B761F54C8}" type="datetime1">
              <a:rPr lang="en-US" altLang="zh-CN"/>
              <a:pPr>
                <a:defRPr/>
              </a:pPr>
              <a:t>8/20/2024</a:t>
            </a:fld>
            <a:endParaRPr lang="zh-CN" altLang="en-US"/>
          </a:p>
        </p:txBody>
      </p:sp>
      <p:sp>
        <p:nvSpPr>
          <p:cNvPr id="6" name="页脚占位符 4">
            <a:extLst>
              <a:ext uri="{FF2B5EF4-FFF2-40B4-BE49-F238E27FC236}">
                <a16:creationId xmlns:a16="http://schemas.microsoft.com/office/drawing/2014/main" id="{C2235CEB-7F8A-5D39-3BA7-7CFE00FA1E8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60D03E6-E4C0-5D1C-20F8-250FBEE436AB}"/>
              </a:ext>
            </a:extLst>
          </p:cNvPr>
          <p:cNvSpPr>
            <a:spLocks noGrp="1"/>
          </p:cNvSpPr>
          <p:nvPr>
            <p:ph type="sldNum" sz="quarter" idx="12"/>
          </p:nvPr>
        </p:nvSpPr>
        <p:spPr/>
        <p:txBody>
          <a:bodyPr/>
          <a:lstStyle>
            <a:lvl1pPr>
              <a:defRPr/>
            </a:lvl1pPr>
          </a:lstStyle>
          <a:p>
            <a:pPr>
              <a:defRPr/>
            </a:pPr>
            <a:fld id="{B2471B58-D836-4A6F-9C33-138653299282}" type="slidenum">
              <a:rPr lang="zh-CN" altLang="en-US"/>
              <a:pPr>
                <a:defRPr/>
              </a:pPr>
              <a:t>‹#›</a:t>
            </a:fld>
            <a:endParaRPr lang="zh-CN" altLang="en-US"/>
          </a:p>
        </p:txBody>
      </p:sp>
    </p:spTree>
    <p:extLst>
      <p:ext uri="{BB962C8B-B14F-4D97-AF65-F5344CB8AC3E}">
        <p14:creationId xmlns:p14="http://schemas.microsoft.com/office/powerpoint/2010/main" val="85952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102CD73-978B-A822-5E07-1AAA0F36EDDA}"/>
              </a:ext>
            </a:extLst>
          </p:cNvPr>
          <p:cNvSpPr>
            <a:spLocks noGrp="1"/>
          </p:cNvSpPr>
          <p:nvPr>
            <p:ph type="dt" sz="half" idx="10"/>
          </p:nvPr>
        </p:nvSpPr>
        <p:spPr/>
        <p:txBody>
          <a:bodyPr/>
          <a:lstStyle>
            <a:lvl1pPr>
              <a:defRPr/>
            </a:lvl1pPr>
          </a:lstStyle>
          <a:p>
            <a:pPr>
              <a:defRPr/>
            </a:pPr>
            <a:fld id="{8586E83D-8797-463E-8193-11AAC56E0340}" type="datetime1">
              <a:rPr lang="en-US" altLang="zh-CN"/>
              <a:pPr>
                <a:defRPr/>
              </a:pPr>
              <a:t>8/20/2024</a:t>
            </a:fld>
            <a:endParaRPr lang="zh-CN" altLang="en-US"/>
          </a:p>
        </p:txBody>
      </p:sp>
      <p:sp>
        <p:nvSpPr>
          <p:cNvPr id="6" name="页脚占位符 4">
            <a:extLst>
              <a:ext uri="{FF2B5EF4-FFF2-40B4-BE49-F238E27FC236}">
                <a16:creationId xmlns:a16="http://schemas.microsoft.com/office/drawing/2014/main" id="{6BFA459C-1B57-93CA-ECA3-19235955ABBB}"/>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5DA05F5-62B2-B8D9-198B-2F47BA5D016B}"/>
              </a:ext>
            </a:extLst>
          </p:cNvPr>
          <p:cNvSpPr>
            <a:spLocks noGrp="1"/>
          </p:cNvSpPr>
          <p:nvPr>
            <p:ph type="sldNum" sz="quarter" idx="12"/>
          </p:nvPr>
        </p:nvSpPr>
        <p:spPr/>
        <p:txBody>
          <a:bodyPr/>
          <a:lstStyle>
            <a:lvl1pPr>
              <a:defRPr/>
            </a:lvl1pPr>
          </a:lstStyle>
          <a:p>
            <a:pPr>
              <a:defRPr/>
            </a:pPr>
            <a:fld id="{251BD3C9-2429-4D1D-9269-9B9BDFCCA3C2}" type="slidenum">
              <a:rPr lang="zh-CN" altLang="en-US"/>
              <a:pPr>
                <a:defRPr/>
              </a:pPr>
              <a:t>‹#›</a:t>
            </a:fld>
            <a:endParaRPr lang="zh-CN" altLang="en-US"/>
          </a:p>
        </p:txBody>
      </p:sp>
    </p:spTree>
    <p:extLst>
      <p:ext uri="{BB962C8B-B14F-4D97-AF65-F5344CB8AC3E}">
        <p14:creationId xmlns:p14="http://schemas.microsoft.com/office/powerpoint/2010/main" val="3032849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9017011B-0CD0-0324-4BC0-B9D0F7780DFA}"/>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57F8DC21-9EE7-058E-0B64-D3E8A885BED0}"/>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AF53C2-8BA2-8D33-A510-71FDC689A11A}"/>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pitchFamily="34" charset="0"/>
              </a:defRPr>
            </a:lvl1pPr>
          </a:lstStyle>
          <a:p>
            <a:pPr>
              <a:defRPr/>
            </a:pPr>
            <a:fld id="{4E01D4B9-0F07-416F-8863-7DE4B04FCBB3}"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7BC540AC-1CBE-73A3-ABE0-BF80F0FAFAF4}"/>
              </a:ext>
            </a:extLst>
          </p:cNvPr>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cs typeface="Arial"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36855FEC-292B-00DE-0DC1-323B7F18EC4F}"/>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CE09211F-E20B-441E-9D98-E932A258B95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6363" r:id="rId1"/>
    <p:sldLayoutId id="2147486364" r:id="rId2"/>
    <p:sldLayoutId id="2147486365" r:id="rId3"/>
    <p:sldLayoutId id="2147486366" r:id="rId4"/>
    <p:sldLayoutId id="2147486367" r:id="rId5"/>
    <p:sldLayoutId id="2147486368" r:id="rId6"/>
    <p:sldLayoutId id="2147486369" r:id="rId7"/>
    <p:sldLayoutId id="2147486370" r:id="rId8"/>
    <p:sldLayoutId id="2147486371" r:id="rId9"/>
    <p:sldLayoutId id="2147486372" r:id="rId10"/>
    <p:sldLayoutId id="2147486373" r:id="rId11"/>
  </p:sldLayoutIdLst>
  <p:hf hdr="0" ftr="0" dt="0"/>
  <p:txStyles>
    <p:titleStyle>
      <a:lvl1pPr algn="ctr" rtl="0" eaLnBrk="0" fontAlgn="base" hangingPunct="0">
        <a:spcBef>
          <a:spcPct val="0"/>
        </a:spcBef>
        <a:spcAft>
          <a:spcPct val="0"/>
        </a:spcAft>
        <a:defRPr kumimoji="1" sz="4400" kern="1200">
          <a:solidFill>
            <a:schemeClr val="tx1"/>
          </a:solidFill>
          <a:latin typeface="+mj-lt"/>
          <a:ea typeface="宋体" pitchFamily="2" charset="-122"/>
          <a:cs typeface="+mj-cs"/>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宋体"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宋体"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宋体"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59810FE4-AF7E-4C37-D4EE-7E36019D5A4F}"/>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97B8AF21-5DFC-54F5-1542-F64F01B44AF6}"/>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1811066-10F6-AB72-BA41-68C61138B85C}"/>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pitchFamily="34" charset="0"/>
              </a:defRPr>
            </a:lvl1pPr>
          </a:lstStyle>
          <a:p>
            <a:pPr>
              <a:defRPr/>
            </a:pPr>
            <a:fld id="{27106EAA-9048-4FB3-803E-407B26DCB79B}" type="datetime1">
              <a:rPr lang="en-US" altLang="zh-CN"/>
              <a:pPr>
                <a:defRPr/>
              </a:pPr>
              <a:t>8/20/2024</a:t>
            </a:fld>
            <a:endParaRPr lang="zh-CN" altLang="en-US"/>
          </a:p>
        </p:txBody>
      </p:sp>
      <p:sp>
        <p:nvSpPr>
          <p:cNvPr id="5" name="页脚占位符 4">
            <a:extLst>
              <a:ext uri="{FF2B5EF4-FFF2-40B4-BE49-F238E27FC236}">
                <a16:creationId xmlns:a16="http://schemas.microsoft.com/office/drawing/2014/main" id="{2B0DE4B6-9EC1-3085-EC59-73AED8EDF6E2}"/>
              </a:ext>
            </a:extLst>
          </p:cNvPr>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cs typeface="Arial"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AB97EC31-B6D2-AF6E-B4B9-89E72ADC42A7}"/>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7655AFDC-3DF3-4358-B33E-742A034D728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6374" r:id="rId1"/>
    <p:sldLayoutId id="2147486375" r:id="rId2"/>
    <p:sldLayoutId id="2147486376" r:id="rId3"/>
    <p:sldLayoutId id="2147486377" r:id="rId4"/>
    <p:sldLayoutId id="2147486378" r:id="rId5"/>
    <p:sldLayoutId id="2147486379" r:id="rId6"/>
    <p:sldLayoutId id="2147486380" r:id="rId7"/>
    <p:sldLayoutId id="2147486381" r:id="rId8"/>
    <p:sldLayoutId id="2147486382" r:id="rId9"/>
    <p:sldLayoutId id="2147486383" r:id="rId10"/>
    <p:sldLayoutId id="2147486384" r:id="rId11"/>
  </p:sldLayoutIdLst>
  <p:hf hdr="0" ftr="0" dt="0"/>
  <p:txStyles>
    <p:titleStyle>
      <a:lvl1pPr algn="ctr" rtl="0" eaLnBrk="0" fontAlgn="base" hangingPunct="0">
        <a:spcBef>
          <a:spcPct val="0"/>
        </a:spcBef>
        <a:spcAft>
          <a:spcPct val="0"/>
        </a:spcAft>
        <a:defRPr kumimoji="1" sz="4400" kern="1200">
          <a:solidFill>
            <a:schemeClr val="tx1"/>
          </a:solidFill>
          <a:latin typeface="+mj-lt"/>
          <a:ea typeface="宋体" pitchFamily="2" charset="-122"/>
          <a:cs typeface="+mj-cs"/>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宋体"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宋体"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宋体"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宋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E021AD3-FDFF-4AF2-5868-C2EA3F94A314}"/>
              </a:ext>
            </a:extLst>
          </p:cNvPr>
          <p:cNvSpPr>
            <a:spLocks noGrp="1" noChangeArrowheads="1"/>
          </p:cNvSpPr>
          <p:nvPr>
            <p:ph type="title"/>
          </p:nvPr>
        </p:nvSpPr>
        <p:spPr bwMode="auto">
          <a:xfrm>
            <a:off x="812800" y="609600"/>
            <a:ext cx="104648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3075" name="Rectangle 3">
            <a:extLst>
              <a:ext uri="{FF2B5EF4-FFF2-40B4-BE49-F238E27FC236}">
                <a16:creationId xmlns:a16="http://schemas.microsoft.com/office/drawing/2014/main" id="{FCE438DF-49A1-8A87-1B1C-91C751440742}"/>
              </a:ext>
            </a:extLst>
          </p:cNvPr>
          <p:cNvSpPr>
            <a:spLocks noGrp="1" noChangeArrowheads="1"/>
          </p:cNvSpPr>
          <p:nvPr>
            <p:ph type="body" idx="1"/>
          </p:nvPr>
        </p:nvSpPr>
        <p:spPr bwMode="auto">
          <a:xfrm>
            <a:off x="812800" y="1676400"/>
            <a:ext cx="104648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6502" name="Rectangle 6">
            <a:extLst>
              <a:ext uri="{FF2B5EF4-FFF2-40B4-BE49-F238E27FC236}">
                <a16:creationId xmlns:a16="http://schemas.microsoft.com/office/drawing/2014/main" id="{B7DBEF5A-6358-70D8-EB90-E3EF41DBF68D}"/>
              </a:ext>
            </a:extLst>
          </p:cNvPr>
          <p:cNvSpPr>
            <a:spLocks noGrp="1" noChangeArrowheads="1"/>
          </p:cNvSpPr>
          <p:nvPr>
            <p:ph type="sldNum" sz="quarter" idx="4"/>
          </p:nvPr>
        </p:nvSpPr>
        <p:spPr bwMode="auto">
          <a:xfrm>
            <a:off x="85344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rgbClr val="000000"/>
                </a:solidFill>
                <a:latin typeface="Times New Roman" panose="02020603050405020304" pitchFamily="18" charset="0"/>
                <a:cs typeface="Times New Roman" panose="02020603050405020304" pitchFamily="18" charset="0"/>
              </a:defRPr>
            </a:lvl1pPr>
          </a:lstStyle>
          <a:p>
            <a:pPr>
              <a:defRPr/>
            </a:pPr>
            <a:fld id="{8F1A6DA7-5AA2-480C-A3D8-D118DD0DFA7F}" type="slidenum">
              <a:rPr lang="en-US" altLang="zh-CN"/>
              <a:pPr>
                <a:defRPr/>
              </a:pPr>
              <a:t>‹#›</a:t>
            </a:fld>
            <a:endParaRPr lang="en-US" altLang="zh-CN"/>
          </a:p>
        </p:txBody>
      </p:sp>
      <p:sp>
        <p:nvSpPr>
          <p:cNvPr id="3077" name="Freeform 7">
            <a:extLst>
              <a:ext uri="{FF2B5EF4-FFF2-40B4-BE49-F238E27FC236}">
                <a16:creationId xmlns:a16="http://schemas.microsoft.com/office/drawing/2014/main" id="{A003370B-B267-7840-E064-DF61CB710D52}"/>
              </a:ext>
            </a:extLst>
          </p:cNvPr>
          <p:cNvSpPr>
            <a:spLocks noChangeArrowheads="1"/>
          </p:cNvSpPr>
          <p:nvPr/>
        </p:nvSpPr>
        <p:spPr bwMode="auto">
          <a:xfrm>
            <a:off x="711200" y="533400"/>
            <a:ext cx="106680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078" name="Line 8">
            <a:extLst>
              <a:ext uri="{FF2B5EF4-FFF2-40B4-BE49-F238E27FC236}">
                <a16:creationId xmlns:a16="http://schemas.microsoft.com/office/drawing/2014/main" id="{C927F4F7-E11E-98BB-5232-0B34598A1FF1}"/>
              </a:ext>
            </a:extLst>
          </p:cNvPr>
          <p:cNvSpPr>
            <a:spLocks noChangeShapeType="1"/>
          </p:cNvSpPr>
          <p:nvPr/>
        </p:nvSpPr>
        <p:spPr bwMode="auto">
          <a:xfrm>
            <a:off x="711200" y="6194425"/>
            <a:ext cx="10668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GB"/>
          </a:p>
        </p:txBody>
      </p:sp>
      <p:pic>
        <p:nvPicPr>
          <p:cNvPr id="3079" name="Picture 1">
            <a:extLst>
              <a:ext uri="{FF2B5EF4-FFF2-40B4-BE49-F238E27FC236}">
                <a16:creationId xmlns:a16="http://schemas.microsoft.com/office/drawing/2014/main" id="{4BCC742A-3E87-1A7E-CEC5-395E5F27089C}"/>
              </a:ext>
            </a:extLst>
          </p:cNvPr>
          <p:cNvPicPr>
            <a:picLocks noChangeAspect="1"/>
          </p:cNvPicPr>
          <p:nvPr userDrawn="1"/>
        </p:nvPicPr>
        <p:blipFill>
          <a:blip r:embed="rId15" cstate="email">
            <a:extLst>
              <a:ext uri="{28A0092B-C50C-407E-A947-70E740481C1C}">
                <a14:useLocalDpi xmlns:a14="http://schemas.microsoft.com/office/drawing/2010/main"/>
              </a:ext>
            </a:extLst>
          </a:blip>
          <a:srcRect/>
          <a:stretch>
            <a:fillRect/>
          </a:stretch>
        </p:blipFill>
        <p:spPr bwMode="auto">
          <a:xfrm>
            <a:off x="412750" y="6065838"/>
            <a:ext cx="3994150"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385" r:id="rId1"/>
    <p:sldLayoutId id="2147486386" r:id="rId2"/>
    <p:sldLayoutId id="2147486387" r:id="rId3"/>
    <p:sldLayoutId id="2147486388" r:id="rId4"/>
    <p:sldLayoutId id="2147486389" r:id="rId5"/>
    <p:sldLayoutId id="2147486390" r:id="rId6"/>
    <p:sldLayoutId id="2147486391" r:id="rId7"/>
    <p:sldLayoutId id="2147486392" r:id="rId8"/>
    <p:sldLayoutId id="2147486393" r:id="rId9"/>
    <p:sldLayoutId id="2147486394" r:id="rId10"/>
    <p:sldLayoutId id="2147486395" r:id="rId11"/>
    <p:sldLayoutId id="2147486396" r:id="rId12"/>
    <p:sldLayoutId id="2147486397" r:id="rId13"/>
  </p:sldLayoutIdLst>
  <p:hf hdr="0" ftr="0" dt="0"/>
  <p:txStyles>
    <p:titleStyle>
      <a:lvl1pPr algn="l" rtl="0" eaLnBrk="0" fontAlgn="base" hangingPunct="0">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1pPr>
      <a:lvl2pPr algn="l" rtl="0" eaLnBrk="0" fontAlgn="base" hangingPunct="0">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2pPr>
      <a:lvl3pPr algn="l" rtl="0" eaLnBrk="0" fontAlgn="base" hangingPunct="0">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3pPr>
      <a:lvl4pPr algn="l" rtl="0" eaLnBrk="0" fontAlgn="base" hangingPunct="0">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4pPr>
      <a:lvl5pPr algn="l" rtl="0" eaLnBrk="0" fontAlgn="base" hangingPunct="0">
        <a:spcBef>
          <a:spcPct val="0"/>
        </a:spcBef>
        <a:spcAft>
          <a:spcPct val="0"/>
        </a:spcAft>
        <a:defRPr kumimoji="1" sz="3600" b="1">
          <a:solidFill>
            <a:schemeClr val="tx2"/>
          </a:solidFill>
          <a:latin typeface="Times New Roman" panose="02020603050405020304" pitchFamily="18" charset="0"/>
          <a:ea typeface="楷体" panose="02010609060101010101" pitchFamily="49" charset="-122"/>
          <a:cs typeface="Times New Roman" panose="02020603050405020304" pitchFamily="18" charset="0"/>
        </a:defRPr>
      </a:lvl5pPr>
      <a:lvl6pPr marL="457200" algn="l" rtl="0" eaLnBrk="0" fontAlgn="base" hangingPunct="0">
        <a:spcBef>
          <a:spcPct val="0"/>
        </a:spcBef>
        <a:spcAft>
          <a:spcPct val="0"/>
        </a:spcAft>
        <a:defRPr sz="4000">
          <a:solidFill>
            <a:schemeClr val="tx2"/>
          </a:solidFill>
          <a:latin typeface="Bookman Old Style" pitchFamily="18" charset="0"/>
        </a:defRPr>
      </a:lvl6pPr>
      <a:lvl7pPr marL="914400" algn="l" rtl="0" eaLnBrk="0" fontAlgn="base" hangingPunct="0">
        <a:spcBef>
          <a:spcPct val="0"/>
        </a:spcBef>
        <a:spcAft>
          <a:spcPct val="0"/>
        </a:spcAft>
        <a:defRPr sz="4000">
          <a:solidFill>
            <a:schemeClr val="tx2"/>
          </a:solidFill>
          <a:latin typeface="Bookman Old Style" pitchFamily="18" charset="0"/>
        </a:defRPr>
      </a:lvl7pPr>
      <a:lvl8pPr marL="1371600" algn="l" rtl="0" eaLnBrk="0" fontAlgn="base" hangingPunct="0">
        <a:spcBef>
          <a:spcPct val="0"/>
        </a:spcBef>
        <a:spcAft>
          <a:spcPct val="0"/>
        </a:spcAft>
        <a:defRPr sz="4000">
          <a:solidFill>
            <a:schemeClr val="tx2"/>
          </a:solidFill>
          <a:latin typeface="Bookman Old Style" pitchFamily="18" charset="0"/>
        </a:defRPr>
      </a:lvl8pPr>
      <a:lvl9pPr marL="1828800" algn="l" rtl="0" eaLnBrk="0" fontAlgn="base" hangingPunct="0">
        <a:spcBef>
          <a:spcPct val="0"/>
        </a:spcBef>
        <a:spcAft>
          <a:spcPct val="0"/>
        </a:spcAft>
        <a:defRPr sz="4000">
          <a:solidFill>
            <a:schemeClr val="tx2"/>
          </a:solidFill>
          <a:latin typeface="Bookman Old Style"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kumimoji="1" sz="2400">
          <a:solidFill>
            <a:srgbClr val="002673"/>
          </a:solidFill>
          <a:latin typeface="Times New Roman" panose="02020603050405020304" pitchFamily="18" charset="0"/>
          <a:ea typeface="楷体" panose="02010609060101010101" pitchFamily="49" charset="-122"/>
          <a:cs typeface="Times New Roman" panose="02020603050405020304" pitchFamily="18" charset="0"/>
        </a:defRPr>
      </a:lvl5pPr>
      <a:lvl6pPr marL="21383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6pPr>
      <a:lvl7pPr marL="25955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7pPr>
      <a:lvl8pPr marL="30527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8pPr>
      <a:lvl9pPr marL="35099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hyperlink" Target="https://virtualspeech.com/blog/speech-transitions-words-phrases" TargetMode="External"/><Relationship Id="rId2" Type="http://schemas.openxmlformats.org/officeDocument/2006/relationships/hyperlink" Target="https://www.youtube.com/watch?v=hUY8DiQgUUg" TargetMode="External"/><Relationship Id="rId1" Type="http://schemas.openxmlformats.org/officeDocument/2006/relationships/slideLayout" Target="../slideLayouts/slideLayout24.xml"/><Relationship Id="rId4" Type="http://schemas.openxmlformats.org/officeDocument/2006/relationships/hyperlink" Target="https://virtualspeech.com/blog/different-ways-to-end-presentation-speec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SqN3kGMLwio" TargetMode="External"/><Relationship Id="rId7" Type="http://schemas.openxmlformats.org/officeDocument/2006/relationships/hyperlink" Target="https://www.youtube.com/watch?v=xl-7mSeybmI" TargetMode="External"/><Relationship Id="rId2" Type="http://schemas.openxmlformats.org/officeDocument/2006/relationships/hyperlink" Target="https://www.youtube.com/watch?v=nR-K3mrHFv0" TargetMode="External"/><Relationship Id="rId1" Type="http://schemas.openxmlformats.org/officeDocument/2006/relationships/slideLayout" Target="../slideLayouts/slideLayout24.xml"/><Relationship Id="rId6" Type="http://schemas.openxmlformats.org/officeDocument/2006/relationships/hyperlink" Target="https://www.youtube.com/watch?v=nlKNo1TGALA" TargetMode="External"/><Relationship Id="rId5" Type="http://schemas.openxmlformats.org/officeDocument/2006/relationships/hyperlink" Target="https://www.youtube.com/watch?v=DNHI1biK0-4" TargetMode="External"/><Relationship Id="rId4" Type="http://schemas.openxmlformats.org/officeDocument/2006/relationships/hyperlink" Target="https://www.youtube.com/watch?v=pejo6YC_Bn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5E29C-063D-7D04-9969-F88DAB845A6A}"/>
              </a:ext>
            </a:extLst>
          </p:cNvPr>
          <p:cNvSpPr>
            <a:spLocks noGrp="1"/>
          </p:cNvSpPr>
          <p:nvPr>
            <p:ph type="ctrTitle"/>
          </p:nvPr>
        </p:nvSpPr>
        <p:spPr>
          <a:xfrm>
            <a:off x="4060535" y="3928265"/>
            <a:ext cx="4339765" cy="1470025"/>
          </a:xfrm>
        </p:spPr>
        <p:txBody>
          <a:bodyPr/>
          <a:lstStyle/>
          <a:p>
            <a:r>
              <a:rPr lang="en-GB" sz="4000" b="0" dirty="0">
                <a:solidFill>
                  <a:schemeClr val="accent3">
                    <a:lumMod val="65000"/>
                  </a:schemeClr>
                </a:solidFill>
              </a:rPr>
              <a:t>Module I Speaking</a:t>
            </a:r>
          </a:p>
        </p:txBody>
      </p:sp>
      <p:sp>
        <p:nvSpPr>
          <p:cNvPr id="7170" name="Content Placeholder 2">
            <a:extLst>
              <a:ext uri="{FF2B5EF4-FFF2-40B4-BE49-F238E27FC236}">
                <a16:creationId xmlns:a16="http://schemas.microsoft.com/office/drawing/2014/main" id="{B40D5E89-8DE3-CB64-AC6F-3CD6F8E7A0DD}"/>
              </a:ext>
            </a:extLst>
          </p:cNvPr>
          <p:cNvSpPr>
            <a:spLocks noGrp="1" noChangeArrowheads="1"/>
          </p:cNvSpPr>
          <p:nvPr>
            <p:ph type="subTitle" idx="1"/>
          </p:nvPr>
        </p:nvSpPr>
        <p:spPr>
          <a:xfrm>
            <a:off x="1828800" y="1923288"/>
            <a:ext cx="8534400" cy="1752600"/>
          </a:xfrm>
        </p:spPr>
        <p:txBody>
          <a:bodyPr/>
          <a:lstStyle/>
          <a:p>
            <a:pPr marL="0" indent="0" algn="ctr">
              <a:buFont typeface="Wingdings" pitchFamily="2" charset="2"/>
              <a:buNone/>
            </a:pPr>
            <a:r>
              <a:rPr lang="en-US" altLang="en-US" sz="5400" b="1" dirty="0">
                <a:solidFill>
                  <a:srgbClr val="002673"/>
                </a:solidFill>
              </a:rPr>
              <a:t>Public speaking: Voice and Language</a:t>
            </a:r>
          </a:p>
        </p:txBody>
      </p:sp>
      <p:sp>
        <p:nvSpPr>
          <p:cNvPr id="7171" name="Slide Number Placeholder 3">
            <a:extLst>
              <a:ext uri="{FF2B5EF4-FFF2-40B4-BE49-F238E27FC236}">
                <a16:creationId xmlns:a16="http://schemas.microsoft.com/office/drawing/2014/main" id="{A488B066-4525-6EA0-5ED6-658A9E5671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4B6C8E77-ADE0-4691-A10C-35472513B817}" type="slidenum">
              <a:rPr lang="en-US" altLang="zh-CN" sz="1200" smtClean="0">
                <a:solidFill>
                  <a:srgbClr val="000000"/>
                </a:solidFill>
                <a:latin typeface="Times New Roman" panose="02020603050405020304" pitchFamily="18" charset="0"/>
              </a:rPr>
              <a:pPr/>
              <a:t>1</a:t>
            </a:fld>
            <a:endParaRPr lang="en-US" altLang="zh-CN" sz="120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30C2-8D10-929B-B0B4-88E23B1263DB}"/>
              </a:ext>
            </a:extLst>
          </p:cNvPr>
          <p:cNvSpPr>
            <a:spLocks noGrp="1"/>
          </p:cNvSpPr>
          <p:nvPr>
            <p:ph type="title"/>
          </p:nvPr>
        </p:nvSpPr>
        <p:spPr/>
        <p:txBody>
          <a:bodyPr/>
          <a:lstStyle/>
          <a:p>
            <a:r>
              <a:rPr lang="en-GB" cap="none" dirty="0"/>
              <a:t>Types of transitions</a:t>
            </a:r>
            <a:endParaRPr lang="en-GB" dirty="0"/>
          </a:p>
        </p:txBody>
      </p:sp>
      <p:sp>
        <p:nvSpPr>
          <p:cNvPr id="3" name="Content Placeholder 2">
            <a:extLst>
              <a:ext uri="{FF2B5EF4-FFF2-40B4-BE49-F238E27FC236}">
                <a16:creationId xmlns:a16="http://schemas.microsoft.com/office/drawing/2014/main" id="{AFEF4B5D-4A38-54BB-D9FF-6D0675E7C9CD}"/>
              </a:ext>
            </a:extLst>
          </p:cNvPr>
          <p:cNvSpPr>
            <a:spLocks noGrp="1"/>
          </p:cNvSpPr>
          <p:nvPr>
            <p:ph idx="1"/>
          </p:nvPr>
        </p:nvSpPr>
        <p:spPr/>
        <p:txBody>
          <a:bodyPr numCol="2"/>
          <a:lstStyle/>
          <a:p>
            <a:r>
              <a:rPr lang="en-US" sz="2800" dirty="0">
                <a:solidFill>
                  <a:schemeClr val="tx2"/>
                </a:solidFill>
              </a:rPr>
              <a:t>Introduction</a:t>
            </a:r>
          </a:p>
          <a:p>
            <a:r>
              <a:rPr lang="en-US" sz="2800" dirty="0">
                <a:solidFill>
                  <a:schemeClr val="tx2"/>
                </a:solidFill>
              </a:rPr>
              <a:t>Moving from the introduction to the first point</a:t>
            </a:r>
          </a:p>
          <a:p>
            <a:r>
              <a:rPr lang="en-US" sz="2800" dirty="0">
                <a:solidFill>
                  <a:schemeClr val="tx2"/>
                </a:solidFill>
              </a:rPr>
              <a:t>Shifting between similar points</a:t>
            </a:r>
          </a:p>
          <a:p>
            <a:r>
              <a:rPr lang="en-US" sz="2800" dirty="0">
                <a:solidFill>
                  <a:schemeClr val="tx2"/>
                </a:solidFill>
              </a:rPr>
              <a:t>Shift between disagreeing points</a:t>
            </a:r>
          </a:p>
          <a:p>
            <a:r>
              <a:rPr lang="en-US" sz="2800" dirty="0">
                <a:solidFill>
                  <a:schemeClr val="tx2"/>
                </a:solidFill>
              </a:rPr>
              <a:t>Transition to a significant issue</a:t>
            </a:r>
          </a:p>
          <a:p>
            <a:r>
              <a:rPr lang="en-US" sz="2800" dirty="0">
                <a:solidFill>
                  <a:schemeClr val="tx2"/>
                </a:solidFill>
              </a:rPr>
              <a:t>Referring to previous points</a:t>
            </a:r>
          </a:p>
          <a:p>
            <a:r>
              <a:rPr lang="en-US" sz="2800" dirty="0">
                <a:solidFill>
                  <a:schemeClr val="tx2"/>
                </a:solidFill>
              </a:rPr>
              <a:t>Internal summaries</a:t>
            </a:r>
          </a:p>
          <a:p>
            <a:r>
              <a:rPr lang="en-US" sz="2800" dirty="0">
                <a:solidFill>
                  <a:schemeClr val="tx2"/>
                </a:solidFill>
              </a:rPr>
              <a:t>Cause and effect</a:t>
            </a:r>
          </a:p>
          <a:p>
            <a:r>
              <a:rPr lang="en-US" sz="2800" dirty="0">
                <a:solidFill>
                  <a:schemeClr val="tx2"/>
                </a:solidFill>
              </a:rPr>
              <a:t>Elaboration</a:t>
            </a:r>
          </a:p>
          <a:p>
            <a:r>
              <a:rPr lang="en-US" sz="2800" dirty="0">
                <a:solidFill>
                  <a:schemeClr val="tx2"/>
                </a:solidFill>
              </a:rPr>
              <a:t>Introduce an example</a:t>
            </a:r>
          </a:p>
          <a:p>
            <a:r>
              <a:rPr lang="en-US" sz="2800" dirty="0">
                <a:solidFill>
                  <a:schemeClr val="tx2"/>
                </a:solidFill>
              </a:rPr>
              <a:t>Transition to a demonstration</a:t>
            </a:r>
          </a:p>
          <a:p>
            <a:r>
              <a:rPr lang="en-US" sz="2800" dirty="0">
                <a:solidFill>
                  <a:schemeClr val="tx2"/>
                </a:solidFill>
              </a:rPr>
              <a:t>Transition to a visual aid</a:t>
            </a:r>
          </a:p>
          <a:p>
            <a:r>
              <a:rPr lang="en-US" sz="2800" dirty="0">
                <a:solidFill>
                  <a:schemeClr val="tx2"/>
                </a:solidFill>
              </a:rPr>
              <a:t>Conclusion</a:t>
            </a:r>
          </a:p>
          <a:p>
            <a:endParaRPr lang="en-GB" dirty="0"/>
          </a:p>
        </p:txBody>
      </p:sp>
      <p:sp>
        <p:nvSpPr>
          <p:cNvPr id="4" name="Slide Number Placeholder 3">
            <a:extLst>
              <a:ext uri="{FF2B5EF4-FFF2-40B4-BE49-F238E27FC236}">
                <a16:creationId xmlns:a16="http://schemas.microsoft.com/office/drawing/2014/main" id="{8818ABA8-8C00-7D8F-9484-41101ABE8E44}"/>
              </a:ext>
            </a:extLst>
          </p:cNvPr>
          <p:cNvSpPr>
            <a:spLocks noGrp="1"/>
          </p:cNvSpPr>
          <p:nvPr>
            <p:ph type="sldNum" sz="quarter" idx="10"/>
          </p:nvPr>
        </p:nvSpPr>
        <p:spPr/>
        <p:txBody>
          <a:bodyPr/>
          <a:lstStyle/>
          <a:p>
            <a:pPr>
              <a:defRPr/>
            </a:pPr>
            <a:fld id="{E2B95646-A982-4678-B379-C1727A995A1F}" type="slidenum">
              <a:rPr lang="en-US" altLang="zh-CN" smtClean="0"/>
              <a:pPr>
                <a:defRPr/>
              </a:pPr>
              <a:t>10</a:t>
            </a:fld>
            <a:endParaRPr lang="en-US" altLang="zh-CN"/>
          </a:p>
        </p:txBody>
      </p:sp>
      <p:sp>
        <p:nvSpPr>
          <p:cNvPr id="6" name="TextBox 5">
            <a:extLst>
              <a:ext uri="{FF2B5EF4-FFF2-40B4-BE49-F238E27FC236}">
                <a16:creationId xmlns:a16="http://schemas.microsoft.com/office/drawing/2014/main" id="{3F06010F-F4B2-F7FA-353C-80F100D5750C}"/>
              </a:ext>
            </a:extLst>
          </p:cNvPr>
          <p:cNvSpPr txBox="1"/>
          <p:nvPr/>
        </p:nvSpPr>
        <p:spPr>
          <a:xfrm>
            <a:off x="4290965" y="6302961"/>
            <a:ext cx="7642595" cy="338554"/>
          </a:xfrm>
          <a:prstGeom prst="rect">
            <a:avLst/>
          </a:prstGeom>
          <a:noFill/>
        </p:spPr>
        <p:txBody>
          <a:bodyPr wrap="square">
            <a:spAutoFit/>
          </a:bodyPr>
          <a:lstStyle/>
          <a:p>
            <a:r>
              <a:rPr lang="en-GB" sz="1600" dirty="0">
                <a:solidFill>
                  <a:schemeClr val="tx2"/>
                </a:solidFill>
              </a:rPr>
              <a:t>https://virtualspeech.com/blog/how-to-structure-your-presentation</a:t>
            </a:r>
          </a:p>
        </p:txBody>
      </p:sp>
    </p:spTree>
    <p:extLst>
      <p:ext uri="{BB962C8B-B14F-4D97-AF65-F5344CB8AC3E}">
        <p14:creationId xmlns:p14="http://schemas.microsoft.com/office/powerpoint/2010/main" val="4771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E4B2-7AEF-4056-A4DA-FF4BC9DBEC5D}"/>
              </a:ext>
            </a:extLst>
          </p:cNvPr>
          <p:cNvSpPr>
            <a:spLocks noGrp="1"/>
          </p:cNvSpPr>
          <p:nvPr>
            <p:ph type="title"/>
          </p:nvPr>
        </p:nvSpPr>
        <p:spPr/>
        <p:txBody>
          <a:bodyPr>
            <a:normAutofit fontScale="90000"/>
          </a:bodyPr>
          <a:lstStyle/>
          <a:p>
            <a:r>
              <a:rPr lang="en-US" sz="4400" cap="none" dirty="0"/>
              <a:t>Introduction</a:t>
            </a:r>
            <a:br>
              <a:rPr lang="en-US" b="1" i="0" dirty="0">
                <a:solidFill>
                  <a:srgbClr val="2D3238"/>
                </a:solidFill>
                <a:effectLst/>
                <a:latin typeface="Work sans" pitchFamily="2" charset="0"/>
              </a:rPr>
            </a:br>
            <a:br>
              <a:rPr lang="en-GB" b="0" i="0" dirty="0">
                <a:solidFill>
                  <a:srgbClr val="2D3238"/>
                </a:solidFill>
                <a:effectLst/>
                <a:latin typeface="Work sans" pitchFamily="2" charset="0"/>
              </a:rPr>
            </a:br>
            <a:endParaRPr lang="en-GB" dirty="0"/>
          </a:p>
        </p:txBody>
      </p:sp>
      <p:sp>
        <p:nvSpPr>
          <p:cNvPr id="3" name="Content Placeholder 2">
            <a:extLst>
              <a:ext uri="{FF2B5EF4-FFF2-40B4-BE49-F238E27FC236}">
                <a16:creationId xmlns:a16="http://schemas.microsoft.com/office/drawing/2014/main" id="{77628838-CD2B-4E54-8298-789F2E830287}"/>
              </a:ext>
            </a:extLst>
          </p:cNvPr>
          <p:cNvSpPr>
            <a:spLocks noGrp="1"/>
          </p:cNvSpPr>
          <p:nvPr>
            <p:ph idx="1"/>
          </p:nvPr>
        </p:nvSpPr>
        <p:spPr>
          <a:xfrm>
            <a:off x="700635" y="1623965"/>
            <a:ext cx="10691265" cy="4624435"/>
          </a:xfrm>
        </p:spPr>
        <p:txBody>
          <a:bodyPr>
            <a:normAutofit/>
          </a:bodyPr>
          <a:lstStyle/>
          <a:p>
            <a:pPr algn="l"/>
            <a:r>
              <a:rPr lang="en-US" sz="2800" b="1" i="0" dirty="0">
                <a:solidFill>
                  <a:schemeClr val="tx2"/>
                </a:solidFill>
                <a:effectLst/>
              </a:rPr>
              <a:t>Introduce your topic:</a:t>
            </a:r>
          </a:p>
          <a:p>
            <a:pPr algn="l">
              <a:buFont typeface="Arial" panose="020B0604020202020204" pitchFamily="34" charset="0"/>
              <a:buChar char="•"/>
            </a:pPr>
            <a:r>
              <a:rPr lang="en-US" sz="2800" b="0" i="1" dirty="0">
                <a:solidFill>
                  <a:schemeClr val="tx2"/>
                </a:solidFill>
                <a:effectLst/>
              </a:rPr>
              <a:t>We will be looking at/identifying/investigating the effects of...</a:t>
            </a:r>
          </a:p>
          <a:p>
            <a:pPr algn="l">
              <a:buFont typeface="Arial" panose="020B0604020202020204" pitchFamily="34" charset="0"/>
              <a:buChar char="•"/>
            </a:pPr>
            <a:r>
              <a:rPr lang="en-US" sz="2800" b="0" i="1" dirty="0">
                <a:solidFill>
                  <a:schemeClr val="tx2"/>
                </a:solidFill>
                <a:effectLst/>
              </a:rPr>
              <a:t>Today I will be discussing...</a:t>
            </a:r>
          </a:p>
          <a:p>
            <a:pPr algn="l"/>
            <a:r>
              <a:rPr lang="en-US" sz="2800" b="1" i="0" dirty="0">
                <a:solidFill>
                  <a:schemeClr val="tx2"/>
                </a:solidFill>
                <a:effectLst/>
              </a:rPr>
              <a:t>Inform the audience of the structure of your presentation:</a:t>
            </a:r>
          </a:p>
          <a:p>
            <a:pPr algn="l">
              <a:buFont typeface="Arial" panose="020B0604020202020204" pitchFamily="34" charset="0"/>
              <a:buChar char="•"/>
            </a:pPr>
            <a:r>
              <a:rPr lang="en-US" sz="2800" b="0" i="1" dirty="0">
                <a:solidFill>
                  <a:schemeClr val="tx2"/>
                </a:solidFill>
                <a:effectLst/>
              </a:rPr>
              <a:t>There are three key points I'll be discussing...</a:t>
            </a:r>
          </a:p>
          <a:p>
            <a:pPr algn="l">
              <a:buFont typeface="Arial" panose="020B0604020202020204" pitchFamily="34" charset="0"/>
              <a:buChar char="•"/>
            </a:pPr>
            <a:r>
              <a:rPr lang="en-US" sz="2800" b="0" i="1" dirty="0">
                <a:solidFill>
                  <a:schemeClr val="tx2"/>
                </a:solidFill>
                <a:effectLst/>
              </a:rPr>
              <a:t>I want to begin by..., and then I'll move on to...</a:t>
            </a:r>
          </a:p>
          <a:p>
            <a:pPr algn="l">
              <a:buFont typeface="Arial" panose="020B0604020202020204" pitchFamily="34" charset="0"/>
              <a:buChar char="•"/>
            </a:pPr>
            <a:r>
              <a:rPr lang="en-US" sz="2800" b="0" i="1" dirty="0">
                <a:solidFill>
                  <a:schemeClr val="tx2"/>
                </a:solidFill>
                <a:effectLst/>
              </a:rPr>
              <a:t>We'll be covering... from two points of view...</a:t>
            </a:r>
          </a:p>
          <a:p>
            <a:pPr algn="l">
              <a:buFont typeface="Arial" panose="020B0604020202020204" pitchFamily="34" charset="0"/>
              <a:buChar char="•"/>
            </a:pPr>
            <a:r>
              <a:rPr lang="en-US" sz="2800" b="0" i="1" dirty="0">
                <a:solidFill>
                  <a:schemeClr val="tx2"/>
                </a:solidFill>
                <a:effectLst/>
              </a:rPr>
              <a:t>This presentation is divided into four parts...</a:t>
            </a:r>
          </a:p>
          <a:p>
            <a:pPr marL="0" indent="0">
              <a:buNone/>
            </a:pPr>
            <a:endParaRPr lang="en-GB" dirty="0"/>
          </a:p>
        </p:txBody>
      </p:sp>
    </p:spTree>
    <p:extLst>
      <p:ext uri="{BB962C8B-B14F-4D97-AF65-F5344CB8AC3E}">
        <p14:creationId xmlns:p14="http://schemas.microsoft.com/office/powerpoint/2010/main" val="105478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E1783-1DAF-499C-B326-48DE068D63DD}"/>
              </a:ext>
            </a:extLst>
          </p:cNvPr>
          <p:cNvSpPr>
            <a:spLocks noGrp="1"/>
          </p:cNvSpPr>
          <p:nvPr>
            <p:ph type="title"/>
          </p:nvPr>
        </p:nvSpPr>
        <p:spPr/>
        <p:txBody>
          <a:bodyPr>
            <a:normAutofit fontScale="90000"/>
          </a:bodyPr>
          <a:lstStyle/>
          <a:p>
            <a:r>
              <a:rPr lang="en-US" sz="4400" cap="none" dirty="0"/>
              <a:t>Move from the introduction to the first point</a:t>
            </a:r>
            <a:br>
              <a:rPr lang="en-US" b="0" i="0" dirty="0">
                <a:solidFill>
                  <a:srgbClr val="2D3238"/>
                </a:solidFill>
                <a:effectLst/>
                <a:latin typeface="Work sans" pitchFamily="2" charset="0"/>
              </a:rPr>
            </a:br>
            <a:endParaRPr lang="en-GB" dirty="0"/>
          </a:p>
        </p:txBody>
      </p:sp>
      <p:sp>
        <p:nvSpPr>
          <p:cNvPr id="3" name="Content Placeholder 2">
            <a:extLst>
              <a:ext uri="{FF2B5EF4-FFF2-40B4-BE49-F238E27FC236}">
                <a16:creationId xmlns:a16="http://schemas.microsoft.com/office/drawing/2014/main" id="{3BD4EC8D-611B-44D0-B68B-221518F54EBF}"/>
              </a:ext>
            </a:extLst>
          </p:cNvPr>
          <p:cNvSpPr>
            <a:spLocks noGrp="1"/>
          </p:cNvSpPr>
          <p:nvPr>
            <p:ph idx="1"/>
          </p:nvPr>
        </p:nvSpPr>
        <p:spPr>
          <a:xfrm>
            <a:off x="812800" y="1623965"/>
            <a:ext cx="10464800" cy="4839029"/>
          </a:xfrm>
        </p:spPr>
        <p:txBody>
          <a:bodyPr/>
          <a:lstStyle/>
          <a:p>
            <a:pPr algn="l">
              <a:lnSpc>
                <a:spcPct val="120000"/>
              </a:lnSpc>
            </a:pPr>
            <a:r>
              <a:rPr lang="en-US" sz="2800" b="1" i="0" dirty="0">
                <a:solidFill>
                  <a:schemeClr val="tx2"/>
                </a:solidFill>
                <a:effectLst/>
              </a:rPr>
              <a:t>Signify to the audience that you will now begin discussing the first main point:</a:t>
            </a:r>
          </a:p>
          <a:p>
            <a:pPr algn="l">
              <a:lnSpc>
                <a:spcPct val="120000"/>
              </a:lnSpc>
              <a:buFont typeface="Arial" panose="020B0604020202020204" pitchFamily="34" charset="0"/>
              <a:buChar char="•"/>
            </a:pPr>
            <a:r>
              <a:rPr lang="en-US" sz="2800" b="0" i="1" dirty="0">
                <a:solidFill>
                  <a:schemeClr val="tx2"/>
                </a:solidFill>
                <a:effectLst/>
              </a:rPr>
              <a:t>Now that you're aware of the overview, let's begin with...</a:t>
            </a:r>
          </a:p>
          <a:p>
            <a:pPr algn="l">
              <a:lnSpc>
                <a:spcPct val="120000"/>
              </a:lnSpc>
              <a:buFont typeface="Arial" panose="020B0604020202020204" pitchFamily="34" charset="0"/>
              <a:buChar char="•"/>
            </a:pPr>
            <a:r>
              <a:rPr lang="en-US" sz="2800" b="0" i="1" dirty="0">
                <a:solidFill>
                  <a:schemeClr val="tx2"/>
                </a:solidFill>
                <a:effectLst/>
              </a:rPr>
              <a:t>First, let's begin with...</a:t>
            </a:r>
          </a:p>
          <a:p>
            <a:pPr algn="l">
              <a:lnSpc>
                <a:spcPct val="120000"/>
              </a:lnSpc>
              <a:buFont typeface="Arial" panose="020B0604020202020204" pitchFamily="34" charset="0"/>
              <a:buChar char="•"/>
            </a:pPr>
            <a:r>
              <a:rPr lang="en-US" sz="2800" b="0" i="1" dirty="0">
                <a:solidFill>
                  <a:schemeClr val="tx2"/>
                </a:solidFill>
                <a:effectLst/>
              </a:rPr>
              <a:t>I will first cover...</a:t>
            </a:r>
          </a:p>
          <a:p>
            <a:pPr algn="l">
              <a:lnSpc>
                <a:spcPct val="120000"/>
              </a:lnSpc>
              <a:buFont typeface="Arial" panose="020B0604020202020204" pitchFamily="34" charset="0"/>
              <a:buChar char="•"/>
            </a:pPr>
            <a:r>
              <a:rPr lang="en-US" sz="2800" b="0" i="1" dirty="0">
                <a:solidFill>
                  <a:schemeClr val="tx2"/>
                </a:solidFill>
                <a:effectLst/>
              </a:rPr>
              <a:t>My first point covers...</a:t>
            </a:r>
          </a:p>
          <a:p>
            <a:pPr algn="l">
              <a:lnSpc>
                <a:spcPct val="120000"/>
              </a:lnSpc>
              <a:buFont typeface="Arial" panose="020B0604020202020204" pitchFamily="34" charset="0"/>
              <a:buChar char="•"/>
            </a:pPr>
            <a:r>
              <a:rPr lang="en-US" sz="2800" b="0" i="1" dirty="0">
                <a:solidFill>
                  <a:schemeClr val="tx2"/>
                </a:solidFill>
                <a:effectLst/>
              </a:rPr>
              <a:t>To get started, let's look at...</a:t>
            </a:r>
          </a:p>
        </p:txBody>
      </p:sp>
    </p:spTree>
    <p:extLst>
      <p:ext uri="{BB962C8B-B14F-4D97-AF65-F5344CB8AC3E}">
        <p14:creationId xmlns:p14="http://schemas.microsoft.com/office/powerpoint/2010/main" val="108921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1220-19B3-4C8C-B36A-31E7BAAA5071}"/>
              </a:ext>
            </a:extLst>
          </p:cNvPr>
          <p:cNvSpPr>
            <a:spLocks noGrp="1"/>
          </p:cNvSpPr>
          <p:nvPr>
            <p:ph type="title"/>
          </p:nvPr>
        </p:nvSpPr>
        <p:spPr/>
        <p:txBody>
          <a:bodyPr/>
          <a:lstStyle/>
          <a:p>
            <a:r>
              <a:rPr lang="en-US" cap="none" dirty="0"/>
              <a:t>Shift between similar points</a:t>
            </a:r>
            <a:br>
              <a:rPr lang="en-US" b="0" i="0" dirty="0">
                <a:solidFill>
                  <a:srgbClr val="2D3238"/>
                </a:solidFill>
                <a:effectLst/>
                <a:latin typeface="Work sans" pitchFamily="2" charset="0"/>
              </a:rPr>
            </a:br>
            <a:endParaRPr lang="en-GB" dirty="0"/>
          </a:p>
        </p:txBody>
      </p:sp>
      <p:sp>
        <p:nvSpPr>
          <p:cNvPr id="3" name="Content Placeholder 2">
            <a:extLst>
              <a:ext uri="{FF2B5EF4-FFF2-40B4-BE49-F238E27FC236}">
                <a16:creationId xmlns:a16="http://schemas.microsoft.com/office/drawing/2014/main" id="{1769EB37-FCA7-4271-8BF6-E12DDE294299}"/>
              </a:ext>
            </a:extLst>
          </p:cNvPr>
          <p:cNvSpPr>
            <a:spLocks noGrp="1"/>
          </p:cNvSpPr>
          <p:nvPr>
            <p:ph idx="1"/>
          </p:nvPr>
        </p:nvSpPr>
        <p:spPr/>
        <p:txBody>
          <a:bodyPr/>
          <a:lstStyle/>
          <a:p>
            <a:pPr algn="l">
              <a:lnSpc>
                <a:spcPct val="150000"/>
              </a:lnSpc>
            </a:pPr>
            <a:r>
              <a:rPr lang="en-US" sz="2800" b="1" i="0" dirty="0">
                <a:solidFill>
                  <a:schemeClr val="tx2"/>
                </a:solidFill>
                <a:effectLst/>
              </a:rPr>
              <a:t>Move from one point to a similar one</a:t>
            </a:r>
            <a:r>
              <a:rPr lang="en-US" sz="2800" b="0" i="0" dirty="0">
                <a:solidFill>
                  <a:schemeClr val="tx2"/>
                </a:solidFill>
                <a:effectLst/>
              </a:rPr>
              <a:t>:</a:t>
            </a:r>
          </a:p>
          <a:p>
            <a:pPr algn="l">
              <a:buFont typeface="Arial" panose="020B0604020202020204" pitchFamily="34" charset="0"/>
              <a:buChar char="•"/>
            </a:pPr>
            <a:r>
              <a:rPr lang="en-US" sz="2800" b="0" i="1" dirty="0">
                <a:solidFill>
                  <a:schemeClr val="tx2"/>
                </a:solidFill>
                <a:effectLst/>
              </a:rPr>
              <a:t>In the same way...</a:t>
            </a:r>
          </a:p>
          <a:p>
            <a:pPr algn="l">
              <a:buFont typeface="Arial" panose="020B0604020202020204" pitchFamily="34" charset="0"/>
              <a:buChar char="•"/>
            </a:pPr>
            <a:r>
              <a:rPr lang="en-US" sz="2800" b="0" i="1" dirty="0">
                <a:solidFill>
                  <a:schemeClr val="tx2"/>
                </a:solidFill>
                <a:effectLst/>
              </a:rPr>
              <a:t>Likewise...</a:t>
            </a:r>
          </a:p>
          <a:p>
            <a:pPr algn="l">
              <a:buFont typeface="Arial" panose="020B0604020202020204" pitchFamily="34" charset="0"/>
              <a:buChar char="•"/>
            </a:pPr>
            <a:r>
              <a:rPr lang="en-US" sz="2800" b="0" i="1" dirty="0">
                <a:solidFill>
                  <a:schemeClr val="tx2"/>
                </a:solidFill>
                <a:effectLst/>
              </a:rPr>
              <a:t>Equally...</a:t>
            </a:r>
          </a:p>
          <a:p>
            <a:pPr algn="l">
              <a:buFont typeface="Arial" panose="020B0604020202020204" pitchFamily="34" charset="0"/>
              <a:buChar char="•"/>
            </a:pPr>
            <a:r>
              <a:rPr lang="en-US" sz="2800" b="0" i="1" dirty="0">
                <a:solidFill>
                  <a:schemeClr val="tx2"/>
                </a:solidFill>
                <a:effectLst/>
              </a:rPr>
              <a:t>This is similar to...</a:t>
            </a:r>
          </a:p>
          <a:p>
            <a:pPr algn="l">
              <a:buFont typeface="Arial" panose="020B0604020202020204" pitchFamily="34" charset="0"/>
              <a:buChar char="•"/>
            </a:pPr>
            <a:r>
              <a:rPr lang="en-US" sz="2800" b="0" i="1" dirty="0">
                <a:solidFill>
                  <a:schemeClr val="tx2"/>
                </a:solidFill>
                <a:effectLst/>
              </a:rPr>
              <a:t>Similarly...</a:t>
            </a:r>
          </a:p>
          <a:p>
            <a:endParaRPr lang="en-GB" dirty="0"/>
          </a:p>
        </p:txBody>
      </p:sp>
    </p:spTree>
    <p:extLst>
      <p:ext uri="{BB962C8B-B14F-4D97-AF65-F5344CB8AC3E}">
        <p14:creationId xmlns:p14="http://schemas.microsoft.com/office/powerpoint/2010/main" val="204813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BFC5-37F5-4A5F-8AD9-815C8B9CD4E5}"/>
              </a:ext>
            </a:extLst>
          </p:cNvPr>
          <p:cNvSpPr>
            <a:spLocks noGrp="1"/>
          </p:cNvSpPr>
          <p:nvPr>
            <p:ph type="title"/>
          </p:nvPr>
        </p:nvSpPr>
        <p:spPr/>
        <p:txBody>
          <a:bodyPr/>
          <a:lstStyle/>
          <a:p>
            <a:r>
              <a:rPr lang="en-US" cap="none" dirty="0"/>
              <a:t>Shift between disagreeing points</a:t>
            </a:r>
            <a:br>
              <a:rPr lang="en-US" b="0" i="0" dirty="0">
                <a:solidFill>
                  <a:srgbClr val="2D3238"/>
                </a:solidFill>
                <a:effectLst/>
                <a:latin typeface="Work sans" pitchFamily="2" charset="0"/>
              </a:rPr>
            </a:br>
            <a:endParaRPr lang="en-GB" dirty="0"/>
          </a:p>
        </p:txBody>
      </p:sp>
      <p:sp>
        <p:nvSpPr>
          <p:cNvPr id="3" name="Content Placeholder 2">
            <a:extLst>
              <a:ext uri="{FF2B5EF4-FFF2-40B4-BE49-F238E27FC236}">
                <a16:creationId xmlns:a16="http://schemas.microsoft.com/office/drawing/2014/main" id="{8F4BBCB5-D3FF-4FE5-8952-CE7CAED42050}"/>
              </a:ext>
            </a:extLst>
          </p:cNvPr>
          <p:cNvSpPr>
            <a:spLocks noGrp="1"/>
          </p:cNvSpPr>
          <p:nvPr>
            <p:ph idx="1"/>
          </p:nvPr>
        </p:nvSpPr>
        <p:spPr>
          <a:xfrm>
            <a:off x="812800" y="1314989"/>
            <a:ext cx="10464800" cy="4970197"/>
          </a:xfrm>
        </p:spPr>
        <p:txBody>
          <a:bodyPr>
            <a:normAutofit fontScale="92500" lnSpcReduction="20000"/>
          </a:bodyPr>
          <a:lstStyle/>
          <a:p>
            <a:pPr algn="l">
              <a:lnSpc>
                <a:spcPct val="170000"/>
              </a:lnSpc>
            </a:pPr>
            <a:r>
              <a:rPr lang="en-US" sz="3000" b="1" i="0" dirty="0">
                <a:solidFill>
                  <a:schemeClr val="tx2"/>
                </a:solidFill>
                <a:effectLst/>
              </a:rPr>
              <a:t>Introduce conflicting ideas:</a:t>
            </a:r>
          </a:p>
          <a:p>
            <a:pPr algn="l">
              <a:buFont typeface="Arial" panose="020B0604020202020204" pitchFamily="34" charset="0"/>
              <a:buChar char="•"/>
            </a:pPr>
            <a:r>
              <a:rPr lang="en-US" sz="3000" b="0" i="1" dirty="0">
                <a:solidFill>
                  <a:schemeClr val="tx2"/>
                </a:solidFill>
                <a:effectLst/>
              </a:rPr>
              <a:t>Conversely...</a:t>
            </a:r>
          </a:p>
          <a:p>
            <a:pPr algn="l">
              <a:buFont typeface="Arial" panose="020B0604020202020204" pitchFamily="34" charset="0"/>
              <a:buChar char="•"/>
            </a:pPr>
            <a:r>
              <a:rPr lang="en-US" sz="3000" b="0" i="1" dirty="0">
                <a:solidFill>
                  <a:schemeClr val="tx2"/>
                </a:solidFill>
                <a:effectLst/>
              </a:rPr>
              <a:t>Despite this...</a:t>
            </a:r>
          </a:p>
          <a:p>
            <a:pPr algn="l">
              <a:buFont typeface="Arial" panose="020B0604020202020204" pitchFamily="34" charset="0"/>
              <a:buChar char="•"/>
            </a:pPr>
            <a:r>
              <a:rPr lang="en-US" sz="3000" b="0" i="1" dirty="0">
                <a:solidFill>
                  <a:schemeClr val="tx2"/>
                </a:solidFill>
                <a:effectLst/>
              </a:rPr>
              <a:t>However...</a:t>
            </a:r>
          </a:p>
          <a:p>
            <a:pPr algn="l">
              <a:buFont typeface="Arial" panose="020B0604020202020204" pitchFamily="34" charset="0"/>
              <a:buChar char="•"/>
            </a:pPr>
            <a:r>
              <a:rPr lang="en-US" sz="3000" b="0" i="1" dirty="0">
                <a:solidFill>
                  <a:schemeClr val="tx2"/>
                </a:solidFill>
                <a:effectLst/>
              </a:rPr>
              <a:t>On the contrary...</a:t>
            </a:r>
          </a:p>
          <a:p>
            <a:pPr algn="l">
              <a:buFont typeface="Arial" panose="020B0604020202020204" pitchFamily="34" charset="0"/>
              <a:buChar char="•"/>
            </a:pPr>
            <a:r>
              <a:rPr lang="en-US" sz="3000" b="0" i="1" dirty="0">
                <a:solidFill>
                  <a:schemeClr val="tx2"/>
                </a:solidFill>
                <a:effectLst/>
              </a:rPr>
              <a:t>Now let's consider...</a:t>
            </a:r>
          </a:p>
          <a:p>
            <a:pPr algn="l">
              <a:buFont typeface="Arial" panose="020B0604020202020204" pitchFamily="34" charset="0"/>
              <a:buChar char="•"/>
            </a:pPr>
            <a:r>
              <a:rPr lang="en-US" sz="3000" b="0" i="1" dirty="0">
                <a:solidFill>
                  <a:schemeClr val="tx2"/>
                </a:solidFill>
                <a:effectLst/>
              </a:rPr>
              <a:t>Even so...</a:t>
            </a:r>
          </a:p>
          <a:p>
            <a:pPr algn="l">
              <a:buFont typeface="Arial" panose="020B0604020202020204" pitchFamily="34" charset="0"/>
              <a:buChar char="•"/>
            </a:pPr>
            <a:r>
              <a:rPr lang="en-US" sz="3000" b="0" i="1" dirty="0">
                <a:solidFill>
                  <a:schemeClr val="tx2"/>
                </a:solidFill>
                <a:effectLst/>
              </a:rPr>
              <a:t>Nonetheless...</a:t>
            </a:r>
          </a:p>
          <a:p>
            <a:pPr algn="l">
              <a:buFont typeface="Arial" panose="020B0604020202020204" pitchFamily="34" charset="0"/>
              <a:buChar char="•"/>
            </a:pPr>
            <a:r>
              <a:rPr lang="en-US" sz="3000" b="0" i="1" dirty="0">
                <a:solidFill>
                  <a:schemeClr val="tx2"/>
                </a:solidFill>
                <a:effectLst/>
              </a:rPr>
              <a:t>We can't ignore...</a:t>
            </a:r>
          </a:p>
          <a:p>
            <a:pPr algn="l">
              <a:buFont typeface="Arial" panose="020B0604020202020204" pitchFamily="34" charset="0"/>
              <a:buChar char="•"/>
            </a:pPr>
            <a:r>
              <a:rPr lang="en-US" sz="3000" b="0" i="1" dirty="0">
                <a:solidFill>
                  <a:schemeClr val="tx2"/>
                </a:solidFill>
                <a:effectLst/>
              </a:rPr>
              <a:t>On the other hand...</a:t>
            </a:r>
          </a:p>
          <a:p>
            <a:endParaRPr lang="en-GB" dirty="0"/>
          </a:p>
        </p:txBody>
      </p:sp>
    </p:spTree>
    <p:extLst>
      <p:ext uri="{BB962C8B-B14F-4D97-AF65-F5344CB8AC3E}">
        <p14:creationId xmlns:p14="http://schemas.microsoft.com/office/powerpoint/2010/main" val="423787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22BB-478D-4536-903E-DF43D8BC6A97}"/>
              </a:ext>
            </a:extLst>
          </p:cNvPr>
          <p:cNvSpPr>
            <a:spLocks noGrp="1"/>
          </p:cNvSpPr>
          <p:nvPr>
            <p:ph type="title"/>
          </p:nvPr>
        </p:nvSpPr>
        <p:spPr/>
        <p:txBody>
          <a:bodyPr/>
          <a:lstStyle/>
          <a:p>
            <a:r>
              <a:rPr lang="en-US" cap="none" dirty="0"/>
              <a:t>Transition to a significant issue</a:t>
            </a:r>
            <a:br>
              <a:rPr lang="en-US" b="0" i="0" dirty="0">
                <a:solidFill>
                  <a:srgbClr val="2D3238"/>
                </a:solidFill>
                <a:effectLst/>
                <a:latin typeface="Work sans" pitchFamily="2" charset="0"/>
              </a:rPr>
            </a:br>
            <a:endParaRPr lang="en-GB" dirty="0"/>
          </a:p>
        </p:txBody>
      </p:sp>
      <p:sp>
        <p:nvSpPr>
          <p:cNvPr id="3" name="Content Placeholder 2">
            <a:extLst>
              <a:ext uri="{FF2B5EF4-FFF2-40B4-BE49-F238E27FC236}">
                <a16:creationId xmlns:a16="http://schemas.microsoft.com/office/drawing/2014/main" id="{F1E3254B-1E0D-4577-A2C9-2DC71C805ADD}"/>
              </a:ext>
            </a:extLst>
          </p:cNvPr>
          <p:cNvSpPr>
            <a:spLocks noGrp="1"/>
          </p:cNvSpPr>
          <p:nvPr>
            <p:ph idx="1"/>
          </p:nvPr>
        </p:nvSpPr>
        <p:spPr>
          <a:xfrm>
            <a:off x="812800" y="1500187"/>
            <a:ext cx="10464800" cy="4567239"/>
          </a:xfrm>
        </p:spPr>
        <p:txBody>
          <a:bodyPr>
            <a:normAutofit/>
          </a:bodyPr>
          <a:lstStyle/>
          <a:p>
            <a:pPr>
              <a:lnSpc>
                <a:spcPct val="120000"/>
              </a:lnSpc>
              <a:buClr>
                <a:srgbClr val="009999"/>
              </a:buClr>
              <a:defRPr/>
            </a:pPr>
            <a:r>
              <a:rPr lang="en-US" sz="2800" b="1" dirty="0">
                <a:solidFill>
                  <a:schemeClr val="tx2"/>
                </a:solidFill>
              </a:rPr>
              <a:t>Emphasize importance:</a:t>
            </a:r>
            <a:endParaRPr kumimoji="1" lang="en-US" sz="2800" b="0" i="0" u="none" strike="noStrike" kern="0" cap="none" spc="0" normalizeH="0" baseline="0" noProof="0" dirty="0">
              <a:ln>
                <a:noFill/>
              </a:ln>
              <a:solidFill>
                <a:schemeClr val="tx2"/>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buFont typeface="Arial" panose="020B0604020202020204" pitchFamily="34" charset="0"/>
              <a:buChar char="•"/>
            </a:pPr>
            <a:r>
              <a:rPr lang="en-US" sz="2600" i="1" dirty="0">
                <a:solidFill>
                  <a:schemeClr val="tx2"/>
                </a:solidFill>
              </a:rPr>
              <a:t>Fundamentally...</a:t>
            </a:r>
          </a:p>
          <a:p>
            <a:pPr>
              <a:lnSpc>
                <a:spcPct val="120000"/>
              </a:lnSpc>
              <a:buFont typeface="Arial" panose="020B0604020202020204" pitchFamily="34" charset="0"/>
              <a:buChar char="•"/>
            </a:pPr>
            <a:r>
              <a:rPr lang="en-US" sz="2600" i="1" dirty="0">
                <a:solidFill>
                  <a:schemeClr val="tx2"/>
                </a:solidFill>
              </a:rPr>
              <a:t>Primarily...</a:t>
            </a:r>
          </a:p>
          <a:p>
            <a:pPr>
              <a:lnSpc>
                <a:spcPct val="120000"/>
              </a:lnSpc>
              <a:buFont typeface="Arial" panose="020B0604020202020204" pitchFamily="34" charset="0"/>
              <a:buChar char="•"/>
            </a:pPr>
            <a:r>
              <a:rPr lang="en-US" sz="2600" i="1" dirty="0">
                <a:solidFill>
                  <a:schemeClr val="tx2"/>
                </a:solidFill>
              </a:rPr>
              <a:t>A major issue is...</a:t>
            </a:r>
          </a:p>
          <a:p>
            <a:pPr>
              <a:lnSpc>
                <a:spcPct val="120000"/>
              </a:lnSpc>
              <a:buFont typeface="Arial" panose="020B0604020202020204" pitchFamily="34" charset="0"/>
              <a:buChar char="•"/>
            </a:pPr>
            <a:r>
              <a:rPr lang="en-US" sz="2600" i="1" dirty="0">
                <a:solidFill>
                  <a:schemeClr val="tx2"/>
                </a:solidFill>
              </a:rPr>
              <a:t>The crux of the matter...</a:t>
            </a:r>
          </a:p>
          <a:p>
            <a:pPr>
              <a:lnSpc>
                <a:spcPct val="120000"/>
              </a:lnSpc>
              <a:buFont typeface="Arial" panose="020B0604020202020204" pitchFamily="34" charset="0"/>
              <a:buChar char="•"/>
            </a:pPr>
            <a:r>
              <a:rPr lang="en-US" sz="2600" i="1" dirty="0">
                <a:solidFill>
                  <a:schemeClr val="tx2"/>
                </a:solidFill>
              </a:rPr>
              <a:t>A significant concern is...</a:t>
            </a:r>
          </a:p>
          <a:p>
            <a:pPr>
              <a:lnSpc>
                <a:spcPct val="120000"/>
              </a:lnSpc>
              <a:buFont typeface="Arial" panose="020B0604020202020204" pitchFamily="34" charset="0"/>
              <a:buChar char="•"/>
            </a:pPr>
            <a:r>
              <a:rPr lang="en-US" sz="2600" i="1" dirty="0">
                <a:solidFill>
                  <a:schemeClr val="tx2"/>
                </a:solidFill>
              </a:rPr>
              <a:t>More importantly...</a:t>
            </a:r>
          </a:p>
          <a:p>
            <a:pPr>
              <a:lnSpc>
                <a:spcPct val="120000"/>
              </a:lnSpc>
              <a:buFont typeface="Arial" panose="020B0604020202020204" pitchFamily="34" charset="0"/>
              <a:buChar char="•"/>
            </a:pPr>
            <a:r>
              <a:rPr lang="en-US" sz="2600" i="1" dirty="0">
                <a:solidFill>
                  <a:schemeClr val="tx2"/>
                </a:solidFill>
              </a:rPr>
              <a:t>This is essential...</a:t>
            </a:r>
          </a:p>
          <a:p>
            <a:pPr algn="l">
              <a:buFont typeface="Arial" panose="020B0604020202020204" pitchFamily="34" charset="0"/>
              <a:buChar char="•"/>
            </a:pPr>
            <a:endParaRPr lang="en-US" b="0" i="0" dirty="0">
              <a:solidFill>
                <a:srgbClr val="6C6F73"/>
              </a:solidFill>
              <a:effectLst/>
              <a:latin typeface="Work sans" pitchFamily="2" charset="0"/>
            </a:endParaRPr>
          </a:p>
          <a:p>
            <a:endParaRPr lang="en-GB" dirty="0"/>
          </a:p>
        </p:txBody>
      </p:sp>
    </p:spTree>
    <p:extLst>
      <p:ext uri="{BB962C8B-B14F-4D97-AF65-F5344CB8AC3E}">
        <p14:creationId xmlns:p14="http://schemas.microsoft.com/office/powerpoint/2010/main" val="303199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2A6D-92B1-4336-9C92-F68E43D9480F}"/>
              </a:ext>
            </a:extLst>
          </p:cNvPr>
          <p:cNvSpPr>
            <a:spLocks noGrp="1"/>
          </p:cNvSpPr>
          <p:nvPr>
            <p:ph type="title"/>
          </p:nvPr>
        </p:nvSpPr>
        <p:spPr/>
        <p:txBody>
          <a:bodyPr/>
          <a:lstStyle/>
          <a:p>
            <a:r>
              <a:rPr lang="en-GB" cap="none" dirty="0"/>
              <a:t>Referring to previous points</a:t>
            </a:r>
            <a:br>
              <a:rPr lang="en-GB" dirty="0"/>
            </a:br>
            <a:endParaRPr lang="en-GB" dirty="0"/>
          </a:p>
        </p:txBody>
      </p:sp>
      <p:sp>
        <p:nvSpPr>
          <p:cNvPr id="3" name="Content Placeholder 2">
            <a:extLst>
              <a:ext uri="{FF2B5EF4-FFF2-40B4-BE49-F238E27FC236}">
                <a16:creationId xmlns:a16="http://schemas.microsoft.com/office/drawing/2014/main" id="{9DAE8497-E384-4943-9607-94F14EBA6B4E}"/>
              </a:ext>
            </a:extLst>
          </p:cNvPr>
          <p:cNvSpPr>
            <a:spLocks noGrp="1"/>
          </p:cNvSpPr>
          <p:nvPr>
            <p:ph idx="1"/>
          </p:nvPr>
        </p:nvSpPr>
        <p:spPr/>
        <p:txBody>
          <a:bodyPr>
            <a:normAutofit/>
          </a:bodyPr>
          <a:lstStyle/>
          <a:p>
            <a:pPr algn="l">
              <a:lnSpc>
                <a:spcPct val="150000"/>
              </a:lnSpc>
            </a:pPr>
            <a:r>
              <a:rPr lang="en-US" sz="2800" b="1" i="0" dirty="0">
                <a:solidFill>
                  <a:schemeClr val="tx2"/>
                </a:solidFill>
                <a:effectLst/>
              </a:rPr>
              <a:t>Refer to something that you've already spoken about:</a:t>
            </a:r>
          </a:p>
          <a:p>
            <a:pPr>
              <a:buFont typeface="Arial" panose="020B0604020202020204" pitchFamily="34" charset="0"/>
              <a:buChar char="•"/>
            </a:pPr>
            <a:r>
              <a:rPr lang="en-US" sz="2800" i="1" dirty="0">
                <a:solidFill>
                  <a:schemeClr val="tx2"/>
                </a:solidFill>
              </a:rPr>
              <a:t>Let’s return to...</a:t>
            </a:r>
          </a:p>
          <a:p>
            <a:pPr algn="l">
              <a:buFont typeface="Arial" panose="020B0604020202020204" pitchFamily="34" charset="0"/>
              <a:buChar char="•"/>
            </a:pPr>
            <a:r>
              <a:rPr lang="en-US" sz="2800" b="0" i="1" dirty="0">
                <a:solidFill>
                  <a:schemeClr val="tx2"/>
                </a:solidFill>
                <a:effectLst/>
              </a:rPr>
              <a:t>We briefly spoke about X earlier; let's look at it in more depth now...</a:t>
            </a:r>
          </a:p>
          <a:p>
            <a:pPr algn="l">
              <a:buFont typeface="Arial" panose="020B0604020202020204" pitchFamily="34" charset="0"/>
              <a:buChar char="•"/>
            </a:pPr>
            <a:r>
              <a:rPr lang="en-US" sz="2800" b="0" i="1" dirty="0">
                <a:solidFill>
                  <a:schemeClr val="tx2"/>
                </a:solidFill>
                <a:effectLst/>
              </a:rPr>
              <a:t>Let’s revisit...</a:t>
            </a:r>
          </a:p>
          <a:p>
            <a:pPr algn="l">
              <a:buFont typeface="Arial" panose="020B0604020202020204" pitchFamily="34" charset="0"/>
              <a:buChar char="•"/>
            </a:pPr>
            <a:r>
              <a:rPr lang="en-US" sz="2800" b="0" i="1" dirty="0">
                <a:solidFill>
                  <a:schemeClr val="tx2"/>
                </a:solidFill>
                <a:effectLst/>
              </a:rPr>
              <a:t>Let’s go back to...</a:t>
            </a:r>
          </a:p>
          <a:p>
            <a:pPr algn="l">
              <a:buFont typeface="Arial" panose="020B0604020202020204" pitchFamily="34" charset="0"/>
              <a:buChar char="•"/>
            </a:pPr>
            <a:r>
              <a:rPr lang="en-US" sz="2800" b="0" i="1" dirty="0">
                <a:solidFill>
                  <a:schemeClr val="tx2"/>
                </a:solidFill>
                <a:effectLst/>
              </a:rPr>
              <a:t>Do you recall when I mentioned...</a:t>
            </a:r>
          </a:p>
          <a:p>
            <a:endParaRPr lang="en-GB" dirty="0"/>
          </a:p>
        </p:txBody>
      </p:sp>
    </p:spTree>
    <p:extLst>
      <p:ext uri="{BB962C8B-B14F-4D97-AF65-F5344CB8AC3E}">
        <p14:creationId xmlns:p14="http://schemas.microsoft.com/office/powerpoint/2010/main" val="401584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DF0C-E4E8-413D-9BAC-BC76B494B4E6}"/>
              </a:ext>
            </a:extLst>
          </p:cNvPr>
          <p:cNvSpPr>
            <a:spLocks noGrp="1"/>
          </p:cNvSpPr>
          <p:nvPr>
            <p:ph type="title"/>
          </p:nvPr>
        </p:nvSpPr>
        <p:spPr/>
        <p:txBody>
          <a:bodyPr/>
          <a:lstStyle/>
          <a:p>
            <a:r>
              <a:rPr lang="en-US" cap="none" dirty="0"/>
              <a:t>Internal summaries</a:t>
            </a:r>
            <a:br>
              <a:rPr lang="en-US" dirty="0"/>
            </a:br>
            <a:endParaRPr lang="en-GB" dirty="0"/>
          </a:p>
        </p:txBody>
      </p:sp>
      <p:sp>
        <p:nvSpPr>
          <p:cNvPr id="3" name="Content Placeholder 2">
            <a:extLst>
              <a:ext uri="{FF2B5EF4-FFF2-40B4-BE49-F238E27FC236}">
                <a16:creationId xmlns:a16="http://schemas.microsoft.com/office/drawing/2014/main" id="{9FBF7060-90D3-423F-9023-09CF180CF815}"/>
              </a:ext>
            </a:extLst>
          </p:cNvPr>
          <p:cNvSpPr>
            <a:spLocks noGrp="1"/>
          </p:cNvSpPr>
          <p:nvPr>
            <p:ph idx="1"/>
          </p:nvPr>
        </p:nvSpPr>
        <p:spPr>
          <a:xfrm>
            <a:off x="812799" y="1500187"/>
            <a:ext cx="10775115" cy="5357813"/>
          </a:xfrm>
        </p:spPr>
        <p:txBody>
          <a:bodyPr>
            <a:normAutofit/>
          </a:bodyPr>
          <a:lstStyle/>
          <a:p>
            <a:pPr>
              <a:lnSpc>
                <a:spcPct val="120000"/>
              </a:lnSpc>
            </a:pPr>
            <a:r>
              <a:rPr lang="en-US" sz="2800" b="1" dirty="0">
                <a:solidFill>
                  <a:schemeClr val="tx2"/>
                </a:solidFill>
              </a:rPr>
              <a:t>Internal </a:t>
            </a:r>
            <a:r>
              <a:rPr lang="en-US" sz="2800" b="1" dirty="0" err="1">
                <a:solidFill>
                  <a:schemeClr val="tx2"/>
                </a:solidFill>
              </a:rPr>
              <a:t>summarising</a:t>
            </a:r>
            <a:r>
              <a:rPr lang="en-US" sz="2800" b="1" dirty="0">
                <a:solidFill>
                  <a:schemeClr val="tx2"/>
                </a:solidFill>
              </a:rPr>
              <a:t> consists of </a:t>
            </a:r>
            <a:r>
              <a:rPr lang="en-US" sz="2800" b="1" dirty="0" err="1">
                <a:solidFill>
                  <a:schemeClr val="tx2"/>
                </a:solidFill>
              </a:rPr>
              <a:t>summarising</a:t>
            </a:r>
            <a:r>
              <a:rPr lang="en-US" sz="2800" b="1" dirty="0">
                <a:solidFill>
                  <a:schemeClr val="tx2"/>
                </a:solidFill>
              </a:rPr>
              <a:t> before moving on to the next point. You must inform the audience:</a:t>
            </a:r>
          </a:p>
          <a:p>
            <a:pPr>
              <a:lnSpc>
                <a:spcPct val="120000"/>
              </a:lnSpc>
              <a:buFont typeface="Arial" panose="020B0604020202020204" pitchFamily="34" charset="0"/>
              <a:buChar char="•"/>
            </a:pPr>
            <a:r>
              <a:rPr lang="en-US" sz="2800" b="1" i="1" dirty="0">
                <a:solidFill>
                  <a:schemeClr val="tx2"/>
                </a:solidFill>
              </a:rPr>
              <a:t>What part of the presentation you covered </a:t>
            </a:r>
            <a:r>
              <a:rPr lang="en-US" sz="2800" dirty="0">
                <a:solidFill>
                  <a:schemeClr val="tx2"/>
                </a:solidFill>
              </a:rPr>
              <a:t>– </a:t>
            </a:r>
            <a:r>
              <a:rPr lang="en-US" sz="2800" i="1" dirty="0">
                <a:solidFill>
                  <a:schemeClr val="tx2"/>
                </a:solidFill>
              </a:rPr>
              <a:t>In the first part of this speech we've covered...</a:t>
            </a:r>
          </a:p>
          <a:p>
            <a:pPr>
              <a:lnSpc>
                <a:spcPct val="120000"/>
              </a:lnSpc>
              <a:buFont typeface="Arial" panose="020B0604020202020204" pitchFamily="34" charset="0"/>
              <a:buChar char="•"/>
            </a:pPr>
            <a:r>
              <a:rPr lang="en-US" sz="2800" b="1" i="1" dirty="0">
                <a:solidFill>
                  <a:schemeClr val="tx2"/>
                </a:solidFill>
              </a:rPr>
              <a:t>What the key points were </a:t>
            </a:r>
            <a:r>
              <a:rPr lang="en-US" sz="2800" dirty="0">
                <a:solidFill>
                  <a:schemeClr val="tx2"/>
                </a:solidFill>
              </a:rPr>
              <a:t>– The most important information is…</a:t>
            </a:r>
          </a:p>
          <a:p>
            <a:pPr>
              <a:lnSpc>
                <a:spcPct val="120000"/>
              </a:lnSpc>
              <a:buFont typeface="Arial" panose="020B0604020202020204" pitchFamily="34" charset="0"/>
              <a:buChar char="•"/>
            </a:pPr>
            <a:r>
              <a:rPr lang="en-US" sz="2800" b="1" i="1" dirty="0">
                <a:solidFill>
                  <a:schemeClr val="tx2"/>
                </a:solidFill>
              </a:rPr>
              <a:t>How this links in with the overall presentation </a:t>
            </a:r>
            <a:r>
              <a:rPr lang="en-US" sz="2800" dirty="0">
                <a:solidFill>
                  <a:schemeClr val="tx2"/>
                </a:solidFill>
              </a:rPr>
              <a:t>– </a:t>
            </a:r>
            <a:r>
              <a:rPr lang="en-US" sz="2800" i="1" dirty="0">
                <a:solidFill>
                  <a:schemeClr val="tx2"/>
                </a:solidFill>
              </a:rPr>
              <a:t>So that's the context...</a:t>
            </a:r>
          </a:p>
          <a:p>
            <a:pPr>
              <a:lnSpc>
                <a:spcPct val="120000"/>
              </a:lnSpc>
              <a:buFont typeface="Arial" panose="020B0604020202020204" pitchFamily="34" charset="0"/>
              <a:buChar char="•"/>
            </a:pPr>
            <a:r>
              <a:rPr lang="en-US" sz="2800" b="1" i="1" dirty="0">
                <a:solidFill>
                  <a:schemeClr val="tx2"/>
                </a:solidFill>
              </a:rPr>
              <a:t>What you're moving on to </a:t>
            </a:r>
            <a:r>
              <a:rPr lang="en-US" sz="2800" dirty="0">
                <a:solidFill>
                  <a:schemeClr val="tx2"/>
                </a:solidFill>
              </a:rPr>
              <a:t>– </a:t>
            </a:r>
            <a:r>
              <a:rPr lang="en-US" sz="2800" i="1" dirty="0">
                <a:solidFill>
                  <a:schemeClr val="tx2"/>
                </a:solidFill>
              </a:rPr>
              <a:t>Now I'd like to move on to the second part of presentation which looks at...</a:t>
            </a:r>
            <a:endParaRPr lang="en-GB" sz="2800" i="1" dirty="0">
              <a:solidFill>
                <a:schemeClr val="tx2"/>
              </a:solidFill>
            </a:endParaRPr>
          </a:p>
        </p:txBody>
      </p:sp>
    </p:spTree>
    <p:extLst>
      <p:ext uri="{BB962C8B-B14F-4D97-AF65-F5344CB8AC3E}">
        <p14:creationId xmlns:p14="http://schemas.microsoft.com/office/powerpoint/2010/main" val="38848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72EE-F5D0-4716-B77A-0278F271C87E}"/>
              </a:ext>
            </a:extLst>
          </p:cNvPr>
          <p:cNvSpPr>
            <a:spLocks noGrp="1"/>
          </p:cNvSpPr>
          <p:nvPr>
            <p:ph type="title"/>
          </p:nvPr>
        </p:nvSpPr>
        <p:spPr/>
        <p:txBody>
          <a:bodyPr/>
          <a:lstStyle/>
          <a:p>
            <a:r>
              <a:rPr lang="en-GB" cap="none" dirty="0"/>
              <a:t>Cause and effect</a:t>
            </a:r>
            <a:br>
              <a:rPr lang="en-GB" dirty="0"/>
            </a:br>
            <a:endParaRPr lang="en-GB" dirty="0"/>
          </a:p>
        </p:txBody>
      </p:sp>
      <p:sp>
        <p:nvSpPr>
          <p:cNvPr id="3" name="Content Placeholder 2">
            <a:extLst>
              <a:ext uri="{FF2B5EF4-FFF2-40B4-BE49-F238E27FC236}">
                <a16:creationId xmlns:a16="http://schemas.microsoft.com/office/drawing/2014/main" id="{76015E2E-DFE8-4087-B0F6-B29CA48AE4D9}"/>
              </a:ext>
            </a:extLst>
          </p:cNvPr>
          <p:cNvSpPr>
            <a:spLocks noGrp="1"/>
          </p:cNvSpPr>
          <p:nvPr>
            <p:ph idx="1"/>
          </p:nvPr>
        </p:nvSpPr>
        <p:spPr/>
        <p:txBody>
          <a:bodyPr>
            <a:normAutofit/>
          </a:bodyPr>
          <a:lstStyle/>
          <a:p>
            <a:pPr algn="l"/>
            <a:r>
              <a:rPr lang="en-US" sz="2800" b="1" i="0" dirty="0">
                <a:solidFill>
                  <a:schemeClr val="tx2"/>
                </a:solidFill>
                <a:effectLst/>
              </a:rPr>
              <a:t>Show relationships between factors:</a:t>
            </a:r>
          </a:p>
          <a:p>
            <a:pPr algn="l">
              <a:buFont typeface="Arial" panose="020B0604020202020204" pitchFamily="34" charset="0"/>
              <a:buChar char="•"/>
            </a:pPr>
            <a:r>
              <a:rPr lang="en-US" sz="2800" b="0" i="1" dirty="0">
                <a:solidFill>
                  <a:schemeClr val="tx2"/>
                </a:solidFill>
                <a:effectLst/>
              </a:rPr>
              <a:t>Therefore...</a:t>
            </a:r>
          </a:p>
          <a:p>
            <a:pPr algn="l">
              <a:buFont typeface="Arial" panose="020B0604020202020204" pitchFamily="34" charset="0"/>
              <a:buChar char="•"/>
            </a:pPr>
            <a:r>
              <a:rPr lang="en-US" sz="2800" b="0" i="1" dirty="0">
                <a:solidFill>
                  <a:schemeClr val="tx2"/>
                </a:solidFill>
                <a:effectLst/>
              </a:rPr>
              <a:t>Thus...</a:t>
            </a:r>
          </a:p>
          <a:p>
            <a:pPr algn="l">
              <a:buFont typeface="Arial" panose="020B0604020202020204" pitchFamily="34" charset="0"/>
              <a:buChar char="•"/>
            </a:pPr>
            <a:r>
              <a:rPr lang="en-US" sz="2800" b="0" i="1" dirty="0">
                <a:solidFill>
                  <a:schemeClr val="tx2"/>
                </a:solidFill>
                <a:effectLst/>
              </a:rPr>
              <a:t>Consequently...</a:t>
            </a:r>
          </a:p>
          <a:p>
            <a:pPr algn="l">
              <a:buFont typeface="Arial" panose="020B0604020202020204" pitchFamily="34" charset="0"/>
              <a:buChar char="•"/>
            </a:pPr>
            <a:r>
              <a:rPr lang="en-US" sz="2800" b="0" i="1" dirty="0">
                <a:solidFill>
                  <a:schemeClr val="tx2"/>
                </a:solidFill>
                <a:effectLst/>
              </a:rPr>
              <a:t>As a result...</a:t>
            </a:r>
          </a:p>
          <a:p>
            <a:pPr algn="l">
              <a:buFont typeface="Arial" panose="020B0604020202020204" pitchFamily="34" charset="0"/>
              <a:buChar char="•"/>
            </a:pPr>
            <a:r>
              <a:rPr lang="en-US" sz="2800" b="0" i="1" dirty="0">
                <a:solidFill>
                  <a:schemeClr val="tx2"/>
                </a:solidFill>
                <a:effectLst/>
              </a:rPr>
              <a:t>This is significant because...</a:t>
            </a:r>
          </a:p>
          <a:p>
            <a:pPr algn="l">
              <a:buFont typeface="Arial" panose="020B0604020202020204" pitchFamily="34" charset="0"/>
              <a:buChar char="•"/>
            </a:pPr>
            <a:r>
              <a:rPr lang="en-US" sz="2800" b="0" i="1" dirty="0">
                <a:solidFill>
                  <a:schemeClr val="tx2"/>
                </a:solidFill>
                <a:effectLst/>
              </a:rPr>
              <a:t>Hence...</a:t>
            </a:r>
          </a:p>
          <a:p>
            <a:endParaRPr lang="en-GB" dirty="0"/>
          </a:p>
        </p:txBody>
      </p:sp>
    </p:spTree>
    <p:extLst>
      <p:ext uri="{BB962C8B-B14F-4D97-AF65-F5344CB8AC3E}">
        <p14:creationId xmlns:p14="http://schemas.microsoft.com/office/powerpoint/2010/main" val="205493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1D528-4A9A-4616-A8DE-B84F860CF149}"/>
              </a:ext>
            </a:extLst>
          </p:cNvPr>
          <p:cNvSpPr>
            <a:spLocks noGrp="1"/>
          </p:cNvSpPr>
          <p:nvPr>
            <p:ph type="title"/>
          </p:nvPr>
        </p:nvSpPr>
        <p:spPr/>
        <p:txBody>
          <a:bodyPr/>
          <a:lstStyle/>
          <a:p>
            <a:r>
              <a:rPr lang="en-GB" cap="none" dirty="0"/>
              <a:t>Elaboration</a:t>
            </a:r>
            <a:br>
              <a:rPr lang="en-GB" dirty="0"/>
            </a:br>
            <a:endParaRPr lang="en-GB" dirty="0"/>
          </a:p>
        </p:txBody>
      </p:sp>
      <p:sp>
        <p:nvSpPr>
          <p:cNvPr id="3" name="Content Placeholder 2">
            <a:extLst>
              <a:ext uri="{FF2B5EF4-FFF2-40B4-BE49-F238E27FC236}">
                <a16:creationId xmlns:a16="http://schemas.microsoft.com/office/drawing/2014/main" id="{856A182E-4C6C-4332-B7E4-76E54F461EE4}"/>
              </a:ext>
            </a:extLst>
          </p:cNvPr>
          <p:cNvSpPr>
            <a:spLocks noGrp="1"/>
          </p:cNvSpPr>
          <p:nvPr>
            <p:ph idx="1"/>
          </p:nvPr>
        </p:nvSpPr>
        <p:spPr/>
        <p:txBody>
          <a:bodyPr/>
          <a:lstStyle/>
          <a:p>
            <a:pPr algn="l">
              <a:buFont typeface="Arial" panose="020B0604020202020204" pitchFamily="34" charset="0"/>
              <a:buChar char="•"/>
            </a:pPr>
            <a:r>
              <a:rPr lang="en-US" sz="2800" b="0" i="1" dirty="0">
                <a:solidFill>
                  <a:schemeClr val="tx2"/>
                </a:solidFill>
                <a:effectLst/>
              </a:rPr>
              <a:t>Also...</a:t>
            </a:r>
          </a:p>
          <a:p>
            <a:pPr algn="l">
              <a:buFont typeface="Arial" panose="020B0604020202020204" pitchFamily="34" charset="0"/>
              <a:buChar char="•"/>
            </a:pPr>
            <a:r>
              <a:rPr lang="en-US" sz="2800" b="0" i="1" dirty="0">
                <a:solidFill>
                  <a:schemeClr val="tx2"/>
                </a:solidFill>
                <a:effectLst/>
              </a:rPr>
              <a:t>Besides...</a:t>
            </a:r>
          </a:p>
          <a:p>
            <a:pPr algn="l">
              <a:buFont typeface="Arial" panose="020B0604020202020204" pitchFamily="34" charset="0"/>
              <a:buChar char="•"/>
            </a:pPr>
            <a:r>
              <a:rPr lang="en-US" sz="2800" b="0" i="1" dirty="0">
                <a:solidFill>
                  <a:schemeClr val="tx2"/>
                </a:solidFill>
                <a:effectLst/>
              </a:rPr>
              <a:t>What's more...</a:t>
            </a:r>
          </a:p>
          <a:p>
            <a:pPr algn="l">
              <a:buFont typeface="Arial" panose="020B0604020202020204" pitchFamily="34" charset="0"/>
              <a:buChar char="•"/>
            </a:pPr>
            <a:r>
              <a:rPr lang="en-US" sz="2800" b="0" i="1" dirty="0">
                <a:solidFill>
                  <a:schemeClr val="tx2"/>
                </a:solidFill>
                <a:effectLst/>
              </a:rPr>
              <a:t>In addition/additionally...</a:t>
            </a:r>
          </a:p>
          <a:p>
            <a:pPr algn="l">
              <a:buFont typeface="Arial" panose="020B0604020202020204" pitchFamily="34" charset="0"/>
              <a:buChar char="•"/>
            </a:pPr>
            <a:r>
              <a:rPr lang="en-US" sz="2800" b="0" i="1" dirty="0">
                <a:solidFill>
                  <a:schemeClr val="tx2"/>
                </a:solidFill>
                <a:effectLst/>
              </a:rPr>
              <a:t>Moreover...</a:t>
            </a:r>
          </a:p>
          <a:p>
            <a:pPr algn="l">
              <a:buFont typeface="Arial" panose="020B0604020202020204" pitchFamily="34" charset="0"/>
              <a:buChar char="•"/>
            </a:pPr>
            <a:r>
              <a:rPr lang="en-US" sz="2800" b="0" i="1" dirty="0">
                <a:solidFill>
                  <a:schemeClr val="tx2"/>
                </a:solidFill>
                <a:effectLst/>
              </a:rPr>
              <a:t>Furthermore...</a:t>
            </a:r>
          </a:p>
          <a:p>
            <a:endParaRPr lang="en-GB" dirty="0"/>
          </a:p>
        </p:txBody>
      </p:sp>
    </p:spTree>
    <p:extLst>
      <p:ext uri="{BB962C8B-B14F-4D97-AF65-F5344CB8AC3E}">
        <p14:creationId xmlns:p14="http://schemas.microsoft.com/office/powerpoint/2010/main" val="216822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B24BAFC-E268-F779-2F18-7AD2FEC98699}"/>
              </a:ext>
            </a:extLst>
          </p:cNvPr>
          <p:cNvSpPr>
            <a:spLocks noGrp="1" noChangeArrowheads="1"/>
          </p:cNvSpPr>
          <p:nvPr>
            <p:ph type="title"/>
          </p:nvPr>
        </p:nvSpPr>
        <p:spPr>
          <a:xfrm>
            <a:off x="812800" y="609600"/>
            <a:ext cx="10464800" cy="890588"/>
          </a:xfrm>
        </p:spPr>
        <p:txBody>
          <a:bodyPr/>
          <a:lstStyle/>
          <a:p>
            <a:r>
              <a:rPr lang="en-GB" altLang="en-US" dirty="0"/>
              <a:t>Key points – Language </a:t>
            </a:r>
          </a:p>
        </p:txBody>
      </p:sp>
      <p:sp>
        <p:nvSpPr>
          <p:cNvPr id="3" name="Content Placeholder 2">
            <a:extLst>
              <a:ext uri="{FF2B5EF4-FFF2-40B4-BE49-F238E27FC236}">
                <a16:creationId xmlns:a16="http://schemas.microsoft.com/office/drawing/2014/main" id="{41DCD96F-2F7A-C5C8-70CF-C1D4297FD2DE}"/>
              </a:ext>
            </a:extLst>
          </p:cNvPr>
          <p:cNvSpPr>
            <a:spLocks noGrp="1"/>
          </p:cNvSpPr>
          <p:nvPr>
            <p:ph idx="1"/>
          </p:nvPr>
        </p:nvSpPr>
        <p:spPr>
          <a:xfrm>
            <a:off x="812800" y="1624013"/>
            <a:ext cx="10464800" cy="4443412"/>
          </a:xfrm>
        </p:spPr>
        <p:txBody>
          <a:bodyPr/>
          <a:lstStyle/>
          <a:p>
            <a:pPr>
              <a:defRPr/>
            </a:pPr>
            <a:r>
              <a:rPr lang="en-US" sz="3200" dirty="0"/>
              <a:t>Accurate spoken grammar</a:t>
            </a:r>
          </a:p>
          <a:p>
            <a:pPr>
              <a:defRPr/>
            </a:pPr>
            <a:r>
              <a:rPr lang="en-US" sz="3200" dirty="0"/>
              <a:t>Appropriate vocabulary and tone</a:t>
            </a:r>
          </a:p>
          <a:p>
            <a:pPr>
              <a:defRPr/>
            </a:pPr>
            <a:r>
              <a:rPr lang="en-US" sz="3200" dirty="0"/>
              <a:t>Avoids filler words and sounds, slang, profanity, stuttering, staccato repeaters              </a:t>
            </a:r>
          </a:p>
          <a:p>
            <a:pPr>
              <a:defRPr/>
            </a:pPr>
            <a:r>
              <a:rPr lang="en-US" sz="3200" dirty="0"/>
              <a:t> Uses transitions and signposts</a:t>
            </a:r>
          </a:p>
          <a:p>
            <a:pPr>
              <a:defRPr/>
            </a:pPr>
            <a:endParaRPr lang="en-GB" dirty="0"/>
          </a:p>
        </p:txBody>
      </p:sp>
      <p:sp>
        <p:nvSpPr>
          <p:cNvPr id="8196" name="Slide Number Placeholder 3">
            <a:extLst>
              <a:ext uri="{FF2B5EF4-FFF2-40B4-BE49-F238E27FC236}">
                <a16:creationId xmlns:a16="http://schemas.microsoft.com/office/drawing/2014/main" id="{9F1F6753-D6C3-41D6-6A5F-F8C4C87B1AF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3BE6D2C7-4E18-4E47-89EB-DFB1C6150179}" type="slidenum">
              <a:rPr lang="en-US" altLang="zh-CN" sz="1200" smtClean="0">
                <a:solidFill>
                  <a:srgbClr val="000000"/>
                </a:solidFill>
                <a:latin typeface="Times New Roman" panose="02020603050405020304" pitchFamily="18" charset="0"/>
              </a:rPr>
              <a:pPr/>
              <a:t>2</a:t>
            </a:fld>
            <a:endParaRPr lang="en-US" altLang="zh-CN" sz="120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5E9F-E2C3-4285-BE8D-020FFAF1B9F0}"/>
              </a:ext>
            </a:extLst>
          </p:cNvPr>
          <p:cNvSpPr>
            <a:spLocks noGrp="1"/>
          </p:cNvSpPr>
          <p:nvPr>
            <p:ph type="title"/>
          </p:nvPr>
        </p:nvSpPr>
        <p:spPr/>
        <p:txBody>
          <a:bodyPr/>
          <a:lstStyle/>
          <a:p>
            <a:r>
              <a:rPr lang="en-US" cap="none" dirty="0"/>
              <a:t>Introduce an example</a:t>
            </a:r>
            <a:br>
              <a:rPr lang="en-US" b="0" i="0" dirty="0">
                <a:solidFill>
                  <a:srgbClr val="2D3238"/>
                </a:solidFill>
                <a:effectLst/>
                <a:latin typeface="Work sans" pitchFamily="2" charset="0"/>
              </a:rPr>
            </a:br>
            <a:endParaRPr lang="en-GB" dirty="0"/>
          </a:p>
        </p:txBody>
      </p:sp>
      <p:sp>
        <p:nvSpPr>
          <p:cNvPr id="3" name="Content Placeholder 2">
            <a:extLst>
              <a:ext uri="{FF2B5EF4-FFF2-40B4-BE49-F238E27FC236}">
                <a16:creationId xmlns:a16="http://schemas.microsoft.com/office/drawing/2014/main" id="{10AEA334-C03A-4833-A6F0-2493A58D5541}"/>
              </a:ext>
            </a:extLst>
          </p:cNvPr>
          <p:cNvSpPr>
            <a:spLocks noGrp="1"/>
          </p:cNvSpPr>
          <p:nvPr>
            <p:ph idx="1"/>
          </p:nvPr>
        </p:nvSpPr>
        <p:spPr/>
        <p:txBody>
          <a:bodyPr>
            <a:normAutofit/>
          </a:bodyPr>
          <a:lstStyle/>
          <a:p>
            <a:pPr algn="l">
              <a:buFont typeface="Arial" panose="020B0604020202020204" pitchFamily="34" charset="0"/>
              <a:buChar char="•"/>
            </a:pPr>
            <a:r>
              <a:rPr lang="en-US" sz="2800" b="0" i="1" dirty="0">
                <a:solidFill>
                  <a:schemeClr val="tx2"/>
                </a:solidFill>
                <a:effectLst/>
              </a:rPr>
              <a:t>This is demonstrated by...</a:t>
            </a:r>
          </a:p>
          <a:p>
            <a:pPr algn="l">
              <a:buFont typeface="Arial" panose="020B0604020202020204" pitchFamily="34" charset="0"/>
              <a:buChar char="•"/>
            </a:pPr>
            <a:r>
              <a:rPr lang="en-US" sz="2800" b="0" i="1" dirty="0">
                <a:solidFill>
                  <a:schemeClr val="tx2"/>
                </a:solidFill>
                <a:effectLst/>
              </a:rPr>
              <a:t>For instance...</a:t>
            </a:r>
          </a:p>
          <a:p>
            <a:pPr algn="l">
              <a:buFont typeface="Arial" panose="020B0604020202020204" pitchFamily="34" charset="0"/>
              <a:buChar char="•"/>
            </a:pPr>
            <a:r>
              <a:rPr lang="en-US" sz="2800" b="0" i="1" dirty="0">
                <a:solidFill>
                  <a:schemeClr val="tx2"/>
                </a:solidFill>
                <a:effectLst/>
              </a:rPr>
              <a:t>Take the case of...</a:t>
            </a:r>
          </a:p>
          <a:p>
            <a:pPr algn="l">
              <a:buFont typeface="Arial" panose="020B0604020202020204" pitchFamily="34" charset="0"/>
              <a:buChar char="•"/>
            </a:pPr>
            <a:r>
              <a:rPr lang="en-US" sz="2800" b="0" i="1" dirty="0">
                <a:solidFill>
                  <a:schemeClr val="tx2"/>
                </a:solidFill>
                <a:effectLst/>
              </a:rPr>
              <a:t>For example...</a:t>
            </a:r>
          </a:p>
          <a:p>
            <a:pPr algn="l">
              <a:buFont typeface="Arial" panose="020B0604020202020204" pitchFamily="34" charset="0"/>
              <a:buChar char="•"/>
            </a:pPr>
            <a:r>
              <a:rPr lang="en-US" sz="2800" b="0" i="1" dirty="0">
                <a:solidFill>
                  <a:schemeClr val="tx2"/>
                </a:solidFill>
                <a:effectLst/>
              </a:rPr>
              <a:t>You may be asking whether this happens in X? The answer is yes...</a:t>
            </a:r>
          </a:p>
          <a:p>
            <a:pPr algn="l">
              <a:buFont typeface="Arial" panose="020B0604020202020204" pitchFamily="34" charset="0"/>
              <a:buChar char="•"/>
            </a:pPr>
            <a:r>
              <a:rPr lang="en-US" sz="2800" b="0" i="1" dirty="0">
                <a:solidFill>
                  <a:schemeClr val="tx2"/>
                </a:solidFill>
                <a:effectLst/>
              </a:rPr>
              <a:t>To show/illustrate/highlight this...</a:t>
            </a:r>
          </a:p>
          <a:p>
            <a:pPr algn="l">
              <a:buFont typeface="Arial" panose="020B0604020202020204" pitchFamily="34" charset="0"/>
              <a:buChar char="•"/>
            </a:pPr>
            <a:r>
              <a:rPr lang="en-US" sz="2800" b="0" i="1" dirty="0">
                <a:solidFill>
                  <a:schemeClr val="tx2"/>
                </a:solidFill>
                <a:effectLst/>
              </a:rPr>
              <a:t>Let me illustrate this by...</a:t>
            </a:r>
          </a:p>
          <a:p>
            <a:endParaRPr lang="en-GB" dirty="0"/>
          </a:p>
        </p:txBody>
      </p:sp>
    </p:spTree>
    <p:extLst>
      <p:ext uri="{BB962C8B-B14F-4D97-AF65-F5344CB8AC3E}">
        <p14:creationId xmlns:p14="http://schemas.microsoft.com/office/powerpoint/2010/main" val="78963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ECF1E-056B-448A-BF45-CAE36A7B764B}"/>
              </a:ext>
            </a:extLst>
          </p:cNvPr>
          <p:cNvSpPr>
            <a:spLocks noGrp="1"/>
          </p:cNvSpPr>
          <p:nvPr>
            <p:ph type="title"/>
          </p:nvPr>
        </p:nvSpPr>
        <p:spPr/>
        <p:txBody>
          <a:bodyPr/>
          <a:lstStyle/>
          <a:p>
            <a:r>
              <a:rPr lang="en-GB" cap="none" dirty="0"/>
              <a:t>Transition to a demonstration</a:t>
            </a:r>
            <a:br>
              <a:rPr lang="en-GB" dirty="0"/>
            </a:br>
            <a:endParaRPr lang="en-GB" dirty="0"/>
          </a:p>
        </p:txBody>
      </p:sp>
      <p:sp>
        <p:nvSpPr>
          <p:cNvPr id="3" name="Content Placeholder 2">
            <a:extLst>
              <a:ext uri="{FF2B5EF4-FFF2-40B4-BE49-F238E27FC236}">
                <a16:creationId xmlns:a16="http://schemas.microsoft.com/office/drawing/2014/main" id="{51591530-92B1-41B9-A9D6-9AB4836F9230}"/>
              </a:ext>
            </a:extLst>
          </p:cNvPr>
          <p:cNvSpPr>
            <a:spLocks noGrp="1"/>
          </p:cNvSpPr>
          <p:nvPr>
            <p:ph idx="1"/>
          </p:nvPr>
        </p:nvSpPr>
        <p:spPr/>
        <p:txBody>
          <a:bodyPr>
            <a:normAutofit/>
          </a:bodyPr>
          <a:lstStyle/>
          <a:p>
            <a:pPr algn="l">
              <a:buFont typeface="Arial" panose="020B0604020202020204" pitchFamily="34" charset="0"/>
              <a:buChar char="•"/>
            </a:pPr>
            <a:r>
              <a:rPr lang="en-US" sz="2800" b="0" i="1" dirty="0">
                <a:solidFill>
                  <a:schemeClr val="tx2"/>
                </a:solidFill>
                <a:effectLst/>
              </a:rPr>
              <a:t>Now that we've covered the theory, let's practically apply it...</a:t>
            </a:r>
          </a:p>
          <a:p>
            <a:pPr algn="l">
              <a:buFont typeface="Arial" panose="020B0604020202020204" pitchFamily="34" charset="0"/>
              <a:buChar char="•"/>
            </a:pPr>
            <a:r>
              <a:rPr lang="en-US" sz="2800" b="0" i="1" dirty="0">
                <a:solidFill>
                  <a:schemeClr val="tx2"/>
                </a:solidFill>
                <a:effectLst/>
              </a:rPr>
              <a:t>I'll conduct an experiment to show you this in action...</a:t>
            </a:r>
          </a:p>
          <a:p>
            <a:pPr algn="l">
              <a:buFont typeface="Arial" panose="020B0604020202020204" pitchFamily="34" charset="0"/>
              <a:buChar char="•"/>
            </a:pPr>
            <a:r>
              <a:rPr lang="en-US" sz="2800" b="0" i="1" dirty="0">
                <a:solidFill>
                  <a:schemeClr val="tx2"/>
                </a:solidFill>
                <a:effectLst/>
              </a:rPr>
              <a:t>Let me demonstrate this...</a:t>
            </a:r>
          </a:p>
          <a:p>
            <a:pPr algn="l">
              <a:buFont typeface="Arial" panose="020B0604020202020204" pitchFamily="34" charset="0"/>
              <a:buChar char="•"/>
            </a:pPr>
            <a:r>
              <a:rPr lang="en-US" sz="2800" b="0" i="1" dirty="0">
                <a:solidFill>
                  <a:schemeClr val="tx2"/>
                </a:solidFill>
                <a:effectLst/>
              </a:rPr>
              <a:t>I'll now show you this..</a:t>
            </a:r>
          </a:p>
          <a:p>
            <a:endParaRPr lang="en-GB" sz="4000" cap="all" spc="30" dirty="0">
              <a:latin typeface="+mj-lt"/>
              <a:ea typeface="+mj-ea"/>
              <a:cs typeface="+mj-cs"/>
            </a:endParaRPr>
          </a:p>
        </p:txBody>
      </p:sp>
    </p:spTree>
    <p:extLst>
      <p:ext uri="{BB962C8B-B14F-4D97-AF65-F5344CB8AC3E}">
        <p14:creationId xmlns:p14="http://schemas.microsoft.com/office/powerpoint/2010/main" val="285940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1BE4-DBE7-456E-8509-1C4B9C320787}"/>
              </a:ext>
            </a:extLst>
          </p:cNvPr>
          <p:cNvSpPr>
            <a:spLocks noGrp="1"/>
          </p:cNvSpPr>
          <p:nvPr>
            <p:ph type="title"/>
          </p:nvPr>
        </p:nvSpPr>
        <p:spPr/>
        <p:txBody>
          <a:bodyPr/>
          <a:lstStyle/>
          <a:p>
            <a:r>
              <a:rPr lang="en-US" cap="none" dirty="0"/>
              <a:t>Transition to a visual aid</a:t>
            </a:r>
            <a:br>
              <a:rPr lang="en-US" b="0" i="0" dirty="0">
                <a:solidFill>
                  <a:srgbClr val="2D3238"/>
                </a:solidFill>
                <a:effectLst/>
                <a:latin typeface="Work sans" pitchFamily="2" charset="0"/>
              </a:rPr>
            </a:br>
            <a:endParaRPr lang="en-GB" dirty="0"/>
          </a:p>
        </p:txBody>
      </p:sp>
      <p:sp>
        <p:nvSpPr>
          <p:cNvPr id="3" name="Content Placeholder 2">
            <a:extLst>
              <a:ext uri="{FF2B5EF4-FFF2-40B4-BE49-F238E27FC236}">
                <a16:creationId xmlns:a16="http://schemas.microsoft.com/office/drawing/2014/main" id="{BB5889D6-7AE1-4BBD-BBA2-2A8432FFF89D}"/>
              </a:ext>
            </a:extLst>
          </p:cNvPr>
          <p:cNvSpPr>
            <a:spLocks noGrp="1"/>
          </p:cNvSpPr>
          <p:nvPr>
            <p:ph idx="1"/>
          </p:nvPr>
        </p:nvSpPr>
        <p:spPr>
          <a:xfrm>
            <a:off x="748372" y="1739180"/>
            <a:ext cx="10695255" cy="6720875"/>
          </a:xfrm>
        </p:spPr>
        <p:txBody>
          <a:bodyPr>
            <a:normAutofit/>
          </a:bodyPr>
          <a:lstStyle/>
          <a:p>
            <a:pPr algn="l"/>
            <a:r>
              <a:rPr lang="en-US" sz="2600" b="1" dirty="0">
                <a:solidFill>
                  <a:schemeClr val="tx2"/>
                </a:solidFill>
              </a:rPr>
              <a:t>B</a:t>
            </a:r>
            <a:r>
              <a:rPr lang="en-US" sz="2600" b="1" i="0" dirty="0">
                <a:solidFill>
                  <a:schemeClr val="tx2"/>
                </a:solidFill>
                <a:effectLst/>
              </a:rPr>
              <a:t>efore </a:t>
            </a:r>
            <a:r>
              <a:rPr lang="en-US" sz="2600" b="1" dirty="0">
                <a:solidFill>
                  <a:schemeClr val="tx2"/>
                </a:solidFill>
              </a:rPr>
              <a:t>you show the visual aid, </a:t>
            </a:r>
            <a:r>
              <a:rPr lang="en-US" sz="2600" b="1" i="0" dirty="0">
                <a:solidFill>
                  <a:schemeClr val="tx2"/>
                </a:solidFill>
                <a:effectLst/>
              </a:rPr>
              <a:t>explain why you're going to show it:</a:t>
            </a:r>
          </a:p>
          <a:p>
            <a:pPr algn="l">
              <a:buFont typeface="Arial" panose="020B0604020202020204" pitchFamily="34" charset="0"/>
              <a:buChar char="•"/>
            </a:pPr>
            <a:r>
              <a:rPr lang="en-US" sz="2600" b="0" i="1" dirty="0">
                <a:solidFill>
                  <a:schemeClr val="tx2"/>
                </a:solidFill>
                <a:effectLst/>
              </a:rPr>
              <a:t>This graph is a significant piece of evidence supporting X.</a:t>
            </a:r>
          </a:p>
          <a:p>
            <a:pPr algn="l"/>
            <a:r>
              <a:rPr lang="en-US" sz="2600" b="1" i="0" dirty="0">
                <a:solidFill>
                  <a:schemeClr val="tx2"/>
                </a:solidFill>
                <a:effectLst/>
              </a:rPr>
              <a:t>When the graphic is on display, explain what the visual is showing and get the audience to focus on it:</a:t>
            </a:r>
            <a:endParaRPr lang="en-US" sz="2600" b="0" i="0" dirty="0">
              <a:solidFill>
                <a:schemeClr val="tx2"/>
              </a:solidFill>
              <a:effectLst/>
            </a:endParaRPr>
          </a:p>
          <a:p>
            <a:pPr>
              <a:buFont typeface="Arial" panose="020B0604020202020204" pitchFamily="34" charset="0"/>
              <a:buChar char="•"/>
            </a:pPr>
            <a:r>
              <a:rPr lang="en-US" sz="2600" b="0" i="1" dirty="0">
                <a:solidFill>
                  <a:schemeClr val="tx2"/>
                </a:solidFill>
                <a:effectLst/>
              </a:rPr>
              <a:t>The table indicates... As you can see...</a:t>
            </a:r>
          </a:p>
          <a:p>
            <a:pPr algn="l">
              <a:buFont typeface="Arial" panose="020B0604020202020204" pitchFamily="34" charset="0"/>
              <a:buChar char="•"/>
            </a:pPr>
            <a:r>
              <a:rPr lang="en-US" sz="2600" b="0" i="1" dirty="0">
                <a:solidFill>
                  <a:schemeClr val="tx2"/>
                </a:solidFill>
                <a:effectLst/>
              </a:rPr>
              <a:t>I'd like to direct your attention to...</a:t>
            </a:r>
          </a:p>
          <a:p>
            <a:pPr algn="l">
              <a:buFont typeface="Arial" panose="020B0604020202020204" pitchFamily="34" charset="0"/>
              <a:buChar char="•"/>
            </a:pPr>
            <a:r>
              <a:rPr lang="en-US" sz="2600" b="0" i="1" dirty="0">
                <a:solidFill>
                  <a:schemeClr val="tx2"/>
                </a:solidFill>
                <a:effectLst/>
              </a:rPr>
              <a:t>You can see that there has been a reduction in...</a:t>
            </a:r>
          </a:p>
          <a:p>
            <a:pPr algn="l">
              <a:buFont typeface="Arial" panose="020B0604020202020204" pitchFamily="34" charset="0"/>
              <a:buChar char="•"/>
            </a:pPr>
            <a:r>
              <a:rPr lang="en-US" sz="2600" b="0" i="1" dirty="0">
                <a:solidFill>
                  <a:schemeClr val="tx2"/>
                </a:solidFill>
                <a:effectLst/>
              </a:rPr>
              <a:t>The diagram is comparing the...</a:t>
            </a:r>
          </a:p>
        </p:txBody>
      </p:sp>
    </p:spTree>
    <p:extLst>
      <p:ext uri="{BB962C8B-B14F-4D97-AF65-F5344CB8AC3E}">
        <p14:creationId xmlns:p14="http://schemas.microsoft.com/office/powerpoint/2010/main" val="309550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A1DD-D8E9-45D6-A3DD-1716398A76E9}"/>
              </a:ext>
            </a:extLst>
          </p:cNvPr>
          <p:cNvSpPr>
            <a:spLocks noGrp="1"/>
          </p:cNvSpPr>
          <p:nvPr>
            <p:ph type="title"/>
          </p:nvPr>
        </p:nvSpPr>
        <p:spPr>
          <a:xfrm>
            <a:off x="750367" y="625435"/>
            <a:ext cx="10691265" cy="740449"/>
          </a:xfrm>
        </p:spPr>
        <p:txBody>
          <a:bodyPr/>
          <a:lstStyle/>
          <a:p>
            <a:r>
              <a:rPr lang="en-US" cap="none" dirty="0"/>
              <a:t>Conclusion</a:t>
            </a:r>
            <a:endParaRPr lang="en-GB" dirty="0"/>
          </a:p>
        </p:txBody>
      </p:sp>
      <p:sp>
        <p:nvSpPr>
          <p:cNvPr id="3" name="Content Placeholder 2">
            <a:extLst>
              <a:ext uri="{FF2B5EF4-FFF2-40B4-BE49-F238E27FC236}">
                <a16:creationId xmlns:a16="http://schemas.microsoft.com/office/drawing/2014/main" id="{770B9177-5C3F-45B1-A199-92E04134A2CC}"/>
              </a:ext>
            </a:extLst>
          </p:cNvPr>
          <p:cNvSpPr>
            <a:spLocks noGrp="1"/>
          </p:cNvSpPr>
          <p:nvPr>
            <p:ph idx="1"/>
          </p:nvPr>
        </p:nvSpPr>
        <p:spPr>
          <a:xfrm>
            <a:off x="700634" y="1365885"/>
            <a:ext cx="11655381" cy="6210856"/>
          </a:xfrm>
        </p:spPr>
        <p:txBody>
          <a:bodyPr>
            <a:normAutofit/>
          </a:bodyPr>
          <a:lstStyle/>
          <a:p>
            <a:r>
              <a:rPr lang="en-GB" sz="2600" b="1" dirty="0">
                <a:solidFill>
                  <a:schemeClr val="tx2"/>
                </a:solidFill>
              </a:rPr>
              <a:t>1. Signal that it's nearly the end of your presentation</a:t>
            </a:r>
          </a:p>
          <a:p>
            <a:pPr>
              <a:buFont typeface="Arial" panose="020B0604020202020204" pitchFamily="34" charset="0"/>
              <a:buChar char="•"/>
            </a:pPr>
            <a:r>
              <a:rPr lang="en-GB" sz="2600" i="1" dirty="0">
                <a:solidFill>
                  <a:schemeClr val="tx2"/>
                </a:solidFill>
              </a:rPr>
              <a:t>As we wrap up/as we wind down the talk…/</a:t>
            </a:r>
            <a:r>
              <a:rPr lang="en-US" sz="2600" i="1" dirty="0">
                <a:solidFill>
                  <a:schemeClr val="tx2"/>
                </a:solidFill>
              </a:rPr>
              <a:t>Finally, I want to say...</a:t>
            </a:r>
            <a:endParaRPr lang="en-GB" sz="2600" i="1" dirty="0">
              <a:solidFill>
                <a:schemeClr val="tx2"/>
              </a:solidFill>
            </a:endParaRPr>
          </a:p>
          <a:p>
            <a:r>
              <a:rPr lang="en-GB" sz="2600" b="1" dirty="0">
                <a:solidFill>
                  <a:schemeClr val="tx2"/>
                </a:solidFill>
              </a:rPr>
              <a:t>2. Restate the topic and purpose of your presentation</a:t>
            </a:r>
          </a:p>
          <a:p>
            <a:pPr>
              <a:buFont typeface="Arial" panose="020B0604020202020204" pitchFamily="34" charset="0"/>
              <a:buChar char="•"/>
            </a:pPr>
            <a:r>
              <a:rPr lang="en-GB" sz="2600" i="1" dirty="0">
                <a:solidFill>
                  <a:schemeClr val="tx2"/>
                </a:solidFill>
              </a:rPr>
              <a:t>In this speech I wanted to compare…</a:t>
            </a:r>
          </a:p>
          <a:p>
            <a:r>
              <a:rPr lang="en-GB" sz="2600" b="1" dirty="0">
                <a:solidFill>
                  <a:schemeClr val="tx2"/>
                </a:solidFill>
              </a:rPr>
              <a:t>3. Summarise the main points, including their implications and conclusions</a:t>
            </a:r>
          </a:p>
          <a:p>
            <a:pPr>
              <a:buFont typeface="Arial" panose="020B0604020202020204" pitchFamily="34" charset="0"/>
              <a:buChar char="•"/>
              <a:tabLst>
                <a:tab pos="263525" algn="l"/>
              </a:tabLst>
            </a:pPr>
            <a:r>
              <a:rPr lang="en-US" sz="2600" i="1" dirty="0">
                <a:solidFill>
                  <a:schemeClr val="tx2"/>
                </a:solidFill>
              </a:rPr>
              <a:t>Let's recap on what we've spoken about today...</a:t>
            </a:r>
          </a:p>
          <a:p>
            <a:pPr>
              <a:buFont typeface="Arial" panose="020B0604020202020204" pitchFamily="34" charset="0"/>
              <a:buChar char="•"/>
              <a:tabLst>
                <a:tab pos="263525" algn="l"/>
              </a:tabLst>
            </a:pPr>
            <a:r>
              <a:rPr lang="en-US" sz="2600" i="1" dirty="0">
                <a:solidFill>
                  <a:schemeClr val="tx2"/>
                </a:solidFill>
              </a:rPr>
              <a:t>Let me briefly summarize the main points...</a:t>
            </a:r>
            <a:endParaRPr lang="en-GB" sz="2600" i="1" dirty="0">
              <a:solidFill>
                <a:schemeClr val="tx2"/>
              </a:solidFill>
            </a:endParaRPr>
          </a:p>
          <a:p>
            <a:r>
              <a:rPr lang="en-GB" sz="2600" b="1" dirty="0">
                <a:solidFill>
                  <a:schemeClr val="tx2"/>
                </a:solidFill>
              </a:rPr>
              <a:t>4. Indicate what is next/a call to action/a thought-provoking takeaway</a:t>
            </a:r>
          </a:p>
          <a:p>
            <a:pPr>
              <a:buFont typeface="Arial" panose="020B0604020202020204" pitchFamily="34" charset="0"/>
              <a:buChar char="•"/>
            </a:pPr>
            <a:r>
              <a:rPr lang="en-US" sz="2600" i="1" dirty="0">
                <a:solidFill>
                  <a:schemeClr val="tx2"/>
                </a:solidFill>
              </a:rPr>
              <a:t>I'd like to leave you with this... </a:t>
            </a:r>
          </a:p>
          <a:p>
            <a:pPr>
              <a:buFont typeface="Arial" panose="020B0604020202020204" pitchFamily="34" charset="0"/>
              <a:buChar char="•"/>
            </a:pPr>
            <a:r>
              <a:rPr lang="en-US" sz="2600" i="1" dirty="0">
                <a:solidFill>
                  <a:schemeClr val="tx2"/>
                </a:solidFill>
              </a:rPr>
              <a:t>What you should take away from this is... </a:t>
            </a:r>
          </a:p>
          <a:p>
            <a:pPr marL="0" indent="0" algn="l">
              <a:buNone/>
            </a:pPr>
            <a:endParaRPr lang="en-US" sz="3100" dirty="0">
              <a:solidFill>
                <a:schemeClr val="tx2"/>
              </a:solidFill>
            </a:endParaRPr>
          </a:p>
          <a:p>
            <a:pPr marL="0" indent="0" algn="l">
              <a:buNone/>
            </a:pPr>
            <a:r>
              <a:rPr lang="en-US" sz="3100" dirty="0">
                <a:solidFill>
                  <a:schemeClr val="tx2"/>
                </a:solidFill>
              </a:rPr>
              <a:t>          </a:t>
            </a:r>
            <a:endParaRPr lang="en-US" sz="2600" b="0" i="0" dirty="0">
              <a:solidFill>
                <a:srgbClr val="6C6F73"/>
              </a:solidFill>
              <a:effectLst/>
              <a:latin typeface="Work sans" pitchFamily="2" charset="0"/>
            </a:endParaRPr>
          </a:p>
          <a:p>
            <a:endParaRPr lang="en-GB" dirty="0"/>
          </a:p>
        </p:txBody>
      </p:sp>
    </p:spTree>
    <p:extLst>
      <p:ext uri="{BB962C8B-B14F-4D97-AF65-F5344CB8AC3E}">
        <p14:creationId xmlns:p14="http://schemas.microsoft.com/office/powerpoint/2010/main" val="5656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B2CD-08B1-47E3-B72A-2BB2B985C219}"/>
              </a:ext>
            </a:extLst>
          </p:cNvPr>
          <p:cNvSpPr>
            <a:spLocks noGrp="1"/>
          </p:cNvSpPr>
          <p:nvPr>
            <p:ph type="title"/>
          </p:nvPr>
        </p:nvSpPr>
        <p:spPr>
          <a:xfrm>
            <a:off x="988135" y="702245"/>
            <a:ext cx="10691265" cy="710761"/>
          </a:xfrm>
        </p:spPr>
        <p:txBody>
          <a:bodyPr/>
          <a:lstStyle/>
          <a:p>
            <a:r>
              <a:rPr lang="en-GB" cap="none" dirty="0"/>
              <a:t>Common</a:t>
            </a:r>
            <a:r>
              <a:rPr lang="en-GB" b="0" i="0" dirty="0">
                <a:solidFill>
                  <a:srgbClr val="2D3238"/>
                </a:solidFill>
                <a:effectLst/>
                <a:latin typeface="Work sans" pitchFamily="2" charset="0"/>
              </a:rPr>
              <a:t> </a:t>
            </a:r>
            <a:r>
              <a:rPr lang="en-GB" cap="none" dirty="0"/>
              <a:t>mistakes</a:t>
            </a:r>
            <a:endParaRPr lang="en-GB" dirty="0"/>
          </a:p>
        </p:txBody>
      </p:sp>
      <p:sp>
        <p:nvSpPr>
          <p:cNvPr id="3" name="Content Placeholder 2">
            <a:extLst>
              <a:ext uri="{FF2B5EF4-FFF2-40B4-BE49-F238E27FC236}">
                <a16:creationId xmlns:a16="http://schemas.microsoft.com/office/drawing/2014/main" id="{CDADC3F6-EE7A-4247-A70F-F1987DEBF6AF}"/>
              </a:ext>
            </a:extLst>
          </p:cNvPr>
          <p:cNvSpPr>
            <a:spLocks noGrp="1"/>
          </p:cNvSpPr>
          <p:nvPr>
            <p:ph idx="1"/>
          </p:nvPr>
        </p:nvSpPr>
        <p:spPr>
          <a:xfrm>
            <a:off x="700635" y="1658851"/>
            <a:ext cx="10691265" cy="4496904"/>
          </a:xfrm>
        </p:spPr>
        <p:txBody>
          <a:bodyPr>
            <a:normAutofit fontScale="92500"/>
          </a:bodyPr>
          <a:lstStyle/>
          <a:p>
            <a:pPr algn="l">
              <a:buFont typeface="Arial" panose="020B0604020202020204" pitchFamily="34" charset="0"/>
              <a:buChar char="•"/>
            </a:pPr>
            <a:r>
              <a:rPr lang="en-US" sz="2800" b="1" i="0" dirty="0">
                <a:solidFill>
                  <a:schemeClr val="tx2"/>
                </a:solidFill>
                <a:effectLst/>
              </a:rPr>
              <a:t>Using transitions that are too short </a:t>
            </a:r>
            <a:r>
              <a:rPr lang="en-US" sz="2800" b="0" i="0" dirty="0">
                <a:solidFill>
                  <a:schemeClr val="tx2"/>
                </a:solidFill>
                <a:effectLst/>
              </a:rPr>
              <a:t>- transitions are a key part of ensuring the audience understands your presentation so spend sufficient time linking to your next idea.</a:t>
            </a:r>
          </a:p>
          <a:p>
            <a:pPr algn="l">
              <a:buFont typeface="Arial" panose="020B0604020202020204" pitchFamily="34" charset="0"/>
              <a:buChar char="•"/>
            </a:pPr>
            <a:r>
              <a:rPr lang="en-US" sz="2800" b="1" i="0" dirty="0">
                <a:solidFill>
                  <a:schemeClr val="tx2"/>
                </a:solidFill>
                <a:effectLst/>
              </a:rPr>
              <a:t>Too many tangents </a:t>
            </a:r>
            <a:r>
              <a:rPr lang="en-US" sz="2800" b="0" i="0" dirty="0">
                <a:solidFill>
                  <a:schemeClr val="tx2"/>
                </a:solidFill>
                <a:effectLst/>
              </a:rPr>
              <a:t>- Any digressions should still be relevant to the topic and help the audience with their understanding, otherwise cut them out.</a:t>
            </a:r>
          </a:p>
          <a:p>
            <a:pPr algn="l">
              <a:buFont typeface="Arial" panose="020B0604020202020204" pitchFamily="34" charset="0"/>
              <a:buChar char="•"/>
            </a:pPr>
            <a:r>
              <a:rPr lang="en-US" sz="2800" b="1" i="0" dirty="0">
                <a:solidFill>
                  <a:schemeClr val="tx2"/>
                </a:solidFill>
                <a:effectLst/>
              </a:rPr>
              <a:t>Incompatible transitions - </a:t>
            </a:r>
            <a:r>
              <a:rPr lang="en-US" sz="2800" b="0" i="0" dirty="0">
                <a:solidFill>
                  <a:schemeClr val="tx2"/>
                </a:solidFill>
                <a:effectLst/>
              </a:rPr>
              <a:t>Use transitions that signify the relationship between points.</a:t>
            </a:r>
          </a:p>
          <a:p>
            <a:pPr algn="l">
              <a:buFont typeface="Arial" panose="020B0604020202020204" pitchFamily="34" charset="0"/>
              <a:buChar char="•"/>
            </a:pPr>
            <a:r>
              <a:rPr lang="en-US" sz="2800" b="1" i="0" dirty="0">
                <a:solidFill>
                  <a:schemeClr val="tx2"/>
                </a:solidFill>
                <a:effectLst/>
              </a:rPr>
              <a:t>Over-using the same transition -</a:t>
            </a:r>
            <a:r>
              <a:rPr lang="en-US" sz="2800" b="1" dirty="0">
                <a:solidFill>
                  <a:schemeClr val="tx2"/>
                </a:solidFill>
              </a:rPr>
              <a:t> </a:t>
            </a:r>
            <a:r>
              <a:rPr lang="en-US" sz="2800" dirty="0">
                <a:solidFill>
                  <a:schemeClr val="tx2"/>
                </a:solidFill>
              </a:rPr>
              <a:t>T</a:t>
            </a:r>
            <a:r>
              <a:rPr lang="en-US" sz="2800" b="0" i="0" dirty="0">
                <a:solidFill>
                  <a:schemeClr val="tx2"/>
                </a:solidFill>
                <a:effectLst/>
              </a:rPr>
              <a:t>his is boring for the audience to hear repeatedly. Ensure that there is variety with your transitions, consider including visual transitions.</a:t>
            </a:r>
          </a:p>
          <a:p>
            <a:endParaRPr lang="en-GB" dirty="0"/>
          </a:p>
        </p:txBody>
      </p:sp>
    </p:spTree>
    <p:extLst>
      <p:ext uri="{BB962C8B-B14F-4D97-AF65-F5344CB8AC3E}">
        <p14:creationId xmlns:p14="http://schemas.microsoft.com/office/powerpoint/2010/main" val="163354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6A124A40-541E-BCEC-4E54-A49579867633}"/>
              </a:ext>
            </a:extLst>
          </p:cNvPr>
          <p:cNvSpPr>
            <a:spLocks noGrp="1" noChangeArrowheads="1"/>
          </p:cNvSpPr>
          <p:nvPr>
            <p:ph type="title"/>
          </p:nvPr>
        </p:nvSpPr>
        <p:spPr>
          <a:xfrm>
            <a:off x="812800" y="609600"/>
            <a:ext cx="10464800" cy="890588"/>
          </a:xfrm>
        </p:spPr>
        <p:txBody>
          <a:bodyPr/>
          <a:lstStyle/>
          <a:p>
            <a:r>
              <a:rPr lang="en-GB" altLang="en-US"/>
              <a:t>References</a:t>
            </a:r>
          </a:p>
        </p:txBody>
      </p:sp>
      <p:sp>
        <p:nvSpPr>
          <p:cNvPr id="3" name="Content Placeholder 2">
            <a:extLst>
              <a:ext uri="{FF2B5EF4-FFF2-40B4-BE49-F238E27FC236}">
                <a16:creationId xmlns:a16="http://schemas.microsoft.com/office/drawing/2014/main" id="{F1D77833-14FC-A6E2-3171-BA7D387FA32F}"/>
              </a:ext>
            </a:extLst>
          </p:cNvPr>
          <p:cNvSpPr>
            <a:spLocks noGrp="1"/>
          </p:cNvSpPr>
          <p:nvPr>
            <p:ph idx="1"/>
          </p:nvPr>
        </p:nvSpPr>
        <p:spPr>
          <a:xfrm>
            <a:off x="812800" y="1624013"/>
            <a:ext cx="10464800" cy="4443412"/>
          </a:xfrm>
        </p:spPr>
        <p:txBody>
          <a:bodyPr/>
          <a:lstStyle/>
          <a:p>
            <a:pPr>
              <a:defRPr/>
            </a:pPr>
            <a:r>
              <a:rPr lang="en-GB" dirty="0">
                <a:solidFill>
                  <a:srgbClr val="002060"/>
                </a:solidFill>
                <a:hlinkClick r:id="rId2">
                  <a:extLst>
                    <a:ext uri="{A12FA001-AC4F-418D-AE19-62706E023703}">
                      <ahyp:hlinkClr xmlns:ahyp="http://schemas.microsoft.com/office/drawing/2018/hyperlinkcolor" val="tx"/>
                    </a:ext>
                  </a:extLst>
                </a:hlinkClick>
              </a:rPr>
              <a:t>https://open.lib.umn.edu/publicspeaking/chapter/13-2-using-language-effectively/</a:t>
            </a:r>
          </a:p>
          <a:p>
            <a:pPr>
              <a:defRPr/>
            </a:pPr>
            <a:r>
              <a:rPr lang="en-GB" dirty="0">
                <a:solidFill>
                  <a:srgbClr val="002060"/>
                </a:solidFill>
                <a:hlinkClick r:id="rId2">
                  <a:extLst>
                    <a:ext uri="{A12FA001-AC4F-418D-AE19-62706E023703}">
                      <ahyp:hlinkClr xmlns:ahyp="http://schemas.microsoft.com/office/drawing/2018/hyperlinkcolor" val="tx"/>
                    </a:ext>
                  </a:extLst>
                </a:hlinkClick>
              </a:rPr>
              <a:t>https://www.youtube.com/watch?v=hUY8DiQgUUg</a:t>
            </a:r>
            <a:r>
              <a:rPr lang="en-GB" dirty="0">
                <a:solidFill>
                  <a:srgbClr val="002060"/>
                </a:solidFill>
              </a:rPr>
              <a:t> (How to avoid fillers)</a:t>
            </a:r>
          </a:p>
          <a:p>
            <a:r>
              <a:rPr lang="en-GB" dirty="0">
                <a:solidFill>
                  <a:srgbClr val="002060"/>
                </a:solidFill>
                <a:hlinkClick r:id="rId3">
                  <a:extLst>
                    <a:ext uri="{A12FA001-AC4F-418D-AE19-62706E023703}">
                      <ahyp:hlinkClr xmlns:ahyp="http://schemas.microsoft.com/office/drawing/2018/hyperlinkcolor" val="tx"/>
                    </a:ext>
                  </a:extLst>
                </a:hlinkClick>
              </a:rPr>
              <a:t>https://virtualspeech.com/blog/speech-transitions-words-phrases</a:t>
            </a:r>
            <a:endParaRPr lang="en-GB" dirty="0">
              <a:solidFill>
                <a:srgbClr val="002060"/>
              </a:solidFill>
            </a:endParaRPr>
          </a:p>
          <a:p>
            <a:r>
              <a:rPr lang="en-GB" dirty="0">
                <a:solidFill>
                  <a:srgbClr val="002060"/>
                </a:solidFill>
                <a:hlinkClick r:id="rId4">
                  <a:extLst>
                    <a:ext uri="{A12FA001-AC4F-418D-AE19-62706E023703}">
                      <ahyp:hlinkClr xmlns:ahyp="http://schemas.microsoft.com/office/drawing/2018/hyperlinkcolor" val="tx"/>
                    </a:ext>
                  </a:extLst>
                </a:hlinkClick>
              </a:rPr>
              <a:t>https://virtualspeech.com/blog/different-ways-to-end-presentation-speech</a:t>
            </a:r>
            <a:endParaRPr lang="en-GB" dirty="0">
              <a:solidFill>
                <a:srgbClr val="002060"/>
              </a:solidFill>
            </a:endParaRPr>
          </a:p>
          <a:p>
            <a:pPr>
              <a:defRPr/>
            </a:pPr>
            <a:endParaRPr lang="en-GB" dirty="0"/>
          </a:p>
          <a:p>
            <a:pPr>
              <a:defRPr/>
            </a:pPr>
            <a:endParaRPr lang="en-GB" dirty="0"/>
          </a:p>
        </p:txBody>
      </p:sp>
      <p:sp>
        <p:nvSpPr>
          <p:cNvPr id="21508" name="Slide Number Placeholder 3">
            <a:extLst>
              <a:ext uri="{FF2B5EF4-FFF2-40B4-BE49-F238E27FC236}">
                <a16:creationId xmlns:a16="http://schemas.microsoft.com/office/drawing/2014/main" id="{F31D3C11-EF2B-540F-EDAE-7B3FCA16101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7024892D-F5E9-418F-AAD6-33CFD34BCA58}" type="slidenum">
              <a:rPr lang="en-US" altLang="zh-CN" sz="1200" smtClean="0">
                <a:solidFill>
                  <a:srgbClr val="000000"/>
                </a:solidFill>
                <a:latin typeface="Times New Roman" panose="02020603050405020304" pitchFamily="18" charset="0"/>
              </a:rPr>
              <a:pPr/>
              <a:t>25</a:t>
            </a:fld>
            <a:endParaRPr lang="en-US" altLang="zh-CN" sz="120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87FB-EEB8-1D20-4A84-0E6610D8B049}"/>
              </a:ext>
            </a:extLst>
          </p:cNvPr>
          <p:cNvSpPr>
            <a:spLocks noGrp="1"/>
          </p:cNvSpPr>
          <p:nvPr>
            <p:ph type="title"/>
          </p:nvPr>
        </p:nvSpPr>
        <p:spPr/>
        <p:txBody>
          <a:bodyPr/>
          <a:lstStyle/>
          <a:p>
            <a:r>
              <a:rPr lang="en-US" dirty="0"/>
              <a:t>Voice: pronunciation</a:t>
            </a:r>
          </a:p>
        </p:txBody>
      </p:sp>
      <p:sp>
        <p:nvSpPr>
          <p:cNvPr id="3" name="Content Placeholder 2">
            <a:extLst>
              <a:ext uri="{FF2B5EF4-FFF2-40B4-BE49-F238E27FC236}">
                <a16:creationId xmlns:a16="http://schemas.microsoft.com/office/drawing/2014/main" id="{07437061-11D1-8278-142E-5E40EC14CFB7}"/>
              </a:ext>
            </a:extLst>
          </p:cNvPr>
          <p:cNvSpPr>
            <a:spLocks noGrp="1"/>
          </p:cNvSpPr>
          <p:nvPr>
            <p:ph idx="1"/>
          </p:nvPr>
        </p:nvSpPr>
        <p:spPr/>
        <p:txBody>
          <a:bodyPr/>
          <a:lstStyle/>
          <a:p>
            <a:pPr marL="0" indent="0">
              <a:buNone/>
            </a:pPr>
            <a:r>
              <a:rPr lang="en-US" sz="2600" dirty="0"/>
              <a:t>When it comes English speaking, the most important thing isn’t to sound British or American but to have good and clear pronunciation. Only by using the correct sounds when you speak can others understand what you’re saying.</a:t>
            </a:r>
          </a:p>
        </p:txBody>
      </p:sp>
      <p:sp>
        <p:nvSpPr>
          <p:cNvPr id="4" name="Slide Number Placeholder 3">
            <a:extLst>
              <a:ext uri="{FF2B5EF4-FFF2-40B4-BE49-F238E27FC236}">
                <a16:creationId xmlns:a16="http://schemas.microsoft.com/office/drawing/2014/main" id="{2E7C6E05-5CBE-7C25-112C-A48798FCAA25}"/>
              </a:ext>
            </a:extLst>
          </p:cNvPr>
          <p:cNvSpPr>
            <a:spLocks noGrp="1"/>
          </p:cNvSpPr>
          <p:nvPr>
            <p:ph type="sldNum" sz="quarter" idx="10"/>
          </p:nvPr>
        </p:nvSpPr>
        <p:spPr/>
        <p:txBody>
          <a:bodyPr/>
          <a:lstStyle/>
          <a:p>
            <a:pPr>
              <a:defRPr/>
            </a:pPr>
            <a:fld id="{E2B95646-A982-4678-B379-C1727A995A1F}" type="slidenum">
              <a:rPr lang="en-US" altLang="zh-CN" smtClean="0"/>
              <a:pPr>
                <a:defRPr/>
              </a:pPr>
              <a:t>26</a:t>
            </a:fld>
            <a:endParaRPr lang="en-US" altLang="zh-CN"/>
          </a:p>
        </p:txBody>
      </p:sp>
    </p:spTree>
    <p:extLst>
      <p:ext uri="{BB962C8B-B14F-4D97-AF65-F5344CB8AC3E}">
        <p14:creationId xmlns:p14="http://schemas.microsoft.com/office/powerpoint/2010/main" val="276522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F5D4-1EF4-0572-94C5-010D2F462364}"/>
              </a:ext>
            </a:extLst>
          </p:cNvPr>
          <p:cNvSpPr>
            <a:spLocks noGrp="1"/>
          </p:cNvSpPr>
          <p:nvPr>
            <p:ph type="title"/>
          </p:nvPr>
        </p:nvSpPr>
        <p:spPr/>
        <p:txBody>
          <a:bodyPr/>
          <a:lstStyle/>
          <a:p>
            <a:r>
              <a:rPr lang="en-US" dirty="0"/>
              <a:t>Voice: pronunciation</a:t>
            </a:r>
          </a:p>
        </p:txBody>
      </p:sp>
      <p:sp>
        <p:nvSpPr>
          <p:cNvPr id="3" name="Content Placeholder 2">
            <a:extLst>
              <a:ext uri="{FF2B5EF4-FFF2-40B4-BE49-F238E27FC236}">
                <a16:creationId xmlns:a16="http://schemas.microsoft.com/office/drawing/2014/main" id="{B6102ABD-0FDB-87B5-5741-CE6FF498BE5F}"/>
              </a:ext>
            </a:extLst>
          </p:cNvPr>
          <p:cNvSpPr>
            <a:spLocks noGrp="1"/>
          </p:cNvSpPr>
          <p:nvPr>
            <p:ph idx="1"/>
          </p:nvPr>
        </p:nvSpPr>
        <p:spPr/>
        <p:txBody>
          <a:bodyPr/>
          <a:lstStyle/>
          <a:p>
            <a:pPr marL="0" indent="0">
              <a:buNone/>
            </a:pPr>
            <a:r>
              <a:rPr lang="en-US" sz="2600" dirty="0"/>
              <a:t>To have good and clear pronunciation, it is a must that you learn…</a:t>
            </a:r>
          </a:p>
          <a:p>
            <a:pPr marL="0" indent="0">
              <a:buNone/>
            </a:pPr>
            <a:endParaRPr lang="en-US" sz="2600" dirty="0"/>
          </a:p>
          <a:p>
            <a:pPr marL="0" indent="0" algn="ctr">
              <a:buNone/>
            </a:pPr>
            <a:r>
              <a:rPr lang="en-US" sz="3600" b="1" dirty="0">
                <a:solidFill>
                  <a:srgbClr val="FF0000"/>
                </a:solidFill>
              </a:rPr>
              <a:t>I</a:t>
            </a:r>
            <a:r>
              <a:rPr lang="en-US" sz="3600" dirty="0"/>
              <a:t>nternational</a:t>
            </a:r>
          </a:p>
          <a:p>
            <a:pPr marL="0" indent="0" algn="ctr">
              <a:buNone/>
            </a:pPr>
            <a:r>
              <a:rPr lang="en-US" sz="3600" b="1" dirty="0">
                <a:solidFill>
                  <a:srgbClr val="FF0000"/>
                </a:solidFill>
              </a:rPr>
              <a:t>P</a:t>
            </a:r>
            <a:r>
              <a:rPr lang="en-US" sz="3600" dirty="0"/>
              <a:t>honetic</a:t>
            </a:r>
          </a:p>
          <a:p>
            <a:pPr marL="0" indent="0" algn="ctr">
              <a:buNone/>
            </a:pPr>
            <a:r>
              <a:rPr lang="en-US" sz="3600" b="1" dirty="0">
                <a:solidFill>
                  <a:srgbClr val="FF0000"/>
                </a:solidFill>
              </a:rPr>
              <a:t>A</a:t>
            </a:r>
            <a:r>
              <a:rPr lang="en-US" sz="3600" dirty="0"/>
              <a:t>lphabet</a:t>
            </a:r>
          </a:p>
        </p:txBody>
      </p:sp>
      <p:sp>
        <p:nvSpPr>
          <p:cNvPr id="4" name="Slide Number Placeholder 3">
            <a:extLst>
              <a:ext uri="{FF2B5EF4-FFF2-40B4-BE49-F238E27FC236}">
                <a16:creationId xmlns:a16="http://schemas.microsoft.com/office/drawing/2014/main" id="{F49BD20A-F392-FAA7-D6BB-5AF106BFDC44}"/>
              </a:ext>
            </a:extLst>
          </p:cNvPr>
          <p:cNvSpPr>
            <a:spLocks noGrp="1"/>
          </p:cNvSpPr>
          <p:nvPr>
            <p:ph type="sldNum" sz="quarter" idx="10"/>
          </p:nvPr>
        </p:nvSpPr>
        <p:spPr/>
        <p:txBody>
          <a:bodyPr/>
          <a:lstStyle/>
          <a:p>
            <a:pPr>
              <a:defRPr/>
            </a:pPr>
            <a:fld id="{E2B95646-A982-4678-B379-C1727A995A1F}" type="slidenum">
              <a:rPr lang="en-US" altLang="zh-CN" smtClean="0"/>
              <a:pPr>
                <a:defRPr/>
              </a:pPr>
              <a:t>27</a:t>
            </a:fld>
            <a:endParaRPr lang="en-US" altLang="zh-CN"/>
          </a:p>
        </p:txBody>
      </p:sp>
    </p:spTree>
    <p:extLst>
      <p:ext uri="{BB962C8B-B14F-4D97-AF65-F5344CB8AC3E}">
        <p14:creationId xmlns:p14="http://schemas.microsoft.com/office/powerpoint/2010/main" val="11636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F208-220A-B2EA-3884-C616C534AF61}"/>
              </a:ext>
            </a:extLst>
          </p:cNvPr>
          <p:cNvSpPr>
            <a:spLocks noGrp="1"/>
          </p:cNvSpPr>
          <p:nvPr>
            <p:ph type="title"/>
          </p:nvPr>
        </p:nvSpPr>
        <p:spPr/>
        <p:txBody>
          <a:bodyPr/>
          <a:lstStyle/>
          <a:p>
            <a:r>
              <a:rPr lang="en-US" dirty="0"/>
              <a:t>Voice: pronunciation</a:t>
            </a:r>
          </a:p>
        </p:txBody>
      </p:sp>
      <p:pic>
        <p:nvPicPr>
          <p:cNvPr id="5" name="IPA">
            <a:hlinkClick r:id="" action="ppaction://media"/>
            <a:extLst>
              <a:ext uri="{FF2B5EF4-FFF2-40B4-BE49-F238E27FC236}">
                <a16:creationId xmlns:a16="http://schemas.microsoft.com/office/drawing/2014/main" id="{BC18EED4-366B-72B4-8335-7C4EE34FA3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86665" y="1518322"/>
            <a:ext cx="7899400" cy="4443412"/>
          </a:xfrm>
        </p:spPr>
      </p:pic>
      <p:sp>
        <p:nvSpPr>
          <p:cNvPr id="4" name="Slide Number Placeholder 3">
            <a:extLst>
              <a:ext uri="{FF2B5EF4-FFF2-40B4-BE49-F238E27FC236}">
                <a16:creationId xmlns:a16="http://schemas.microsoft.com/office/drawing/2014/main" id="{5CAD96D8-CA5C-9C40-5B70-A0F443A6E5FC}"/>
              </a:ext>
            </a:extLst>
          </p:cNvPr>
          <p:cNvSpPr>
            <a:spLocks noGrp="1"/>
          </p:cNvSpPr>
          <p:nvPr>
            <p:ph type="sldNum" sz="quarter" idx="10"/>
          </p:nvPr>
        </p:nvSpPr>
        <p:spPr/>
        <p:txBody>
          <a:bodyPr/>
          <a:lstStyle/>
          <a:p>
            <a:pPr>
              <a:defRPr/>
            </a:pPr>
            <a:fld id="{E2B95646-A982-4678-B379-C1727A995A1F}" type="slidenum">
              <a:rPr lang="en-US" altLang="zh-CN" smtClean="0"/>
              <a:pPr>
                <a:defRPr/>
              </a:pPr>
              <a:t>28</a:t>
            </a:fld>
            <a:endParaRPr lang="en-US" altLang="zh-CN"/>
          </a:p>
        </p:txBody>
      </p:sp>
    </p:spTree>
    <p:extLst>
      <p:ext uri="{BB962C8B-B14F-4D97-AF65-F5344CB8AC3E}">
        <p14:creationId xmlns:p14="http://schemas.microsoft.com/office/powerpoint/2010/main" val="9645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6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9A961-2138-124D-A289-0E46322EB037}"/>
              </a:ext>
            </a:extLst>
          </p:cNvPr>
          <p:cNvSpPr>
            <a:spLocks noGrp="1"/>
          </p:cNvSpPr>
          <p:nvPr>
            <p:ph type="title"/>
          </p:nvPr>
        </p:nvSpPr>
        <p:spPr/>
        <p:txBody>
          <a:bodyPr/>
          <a:lstStyle/>
          <a:p>
            <a:r>
              <a:rPr lang="en-US" dirty="0"/>
              <a:t>Voice: pronunciation </a:t>
            </a:r>
          </a:p>
        </p:txBody>
      </p:sp>
      <p:sp>
        <p:nvSpPr>
          <p:cNvPr id="3" name="Content Placeholder 2">
            <a:extLst>
              <a:ext uri="{FF2B5EF4-FFF2-40B4-BE49-F238E27FC236}">
                <a16:creationId xmlns:a16="http://schemas.microsoft.com/office/drawing/2014/main" id="{8853FBB8-F6AE-7F8D-B30E-6BFC8C0B880B}"/>
              </a:ext>
            </a:extLst>
          </p:cNvPr>
          <p:cNvSpPr>
            <a:spLocks noGrp="1"/>
          </p:cNvSpPr>
          <p:nvPr>
            <p:ph idx="1"/>
          </p:nvPr>
        </p:nvSpPr>
        <p:spPr/>
        <p:txBody>
          <a:bodyPr/>
          <a:lstStyle/>
          <a:p>
            <a:r>
              <a:rPr lang="en-US" dirty="0"/>
              <a:t>Now you may review the sounds with your instructor</a:t>
            </a:r>
          </a:p>
        </p:txBody>
      </p:sp>
      <p:sp>
        <p:nvSpPr>
          <p:cNvPr id="4" name="Slide Number Placeholder 3">
            <a:extLst>
              <a:ext uri="{FF2B5EF4-FFF2-40B4-BE49-F238E27FC236}">
                <a16:creationId xmlns:a16="http://schemas.microsoft.com/office/drawing/2014/main" id="{A410756E-A28E-CD16-2D8E-525C4F7FDEE3}"/>
              </a:ext>
            </a:extLst>
          </p:cNvPr>
          <p:cNvSpPr>
            <a:spLocks noGrp="1"/>
          </p:cNvSpPr>
          <p:nvPr>
            <p:ph type="sldNum" sz="quarter" idx="10"/>
          </p:nvPr>
        </p:nvSpPr>
        <p:spPr/>
        <p:txBody>
          <a:bodyPr/>
          <a:lstStyle/>
          <a:p>
            <a:pPr>
              <a:defRPr/>
            </a:pPr>
            <a:fld id="{E2B95646-A982-4678-B379-C1727A995A1F}" type="slidenum">
              <a:rPr lang="en-US" altLang="zh-CN" smtClean="0"/>
              <a:pPr>
                <a:defRPr/>
              </a:pPr>
              <a:t>29</a:t>
            </a:fld>
            <a:endParaRPr lang="en-US" altLang="zh-CN"/>
          </a:p>
        </p:txBody>
      </p:sp>
      <p:pic>
        <p:nvPicPr>
          <p:cNvPr id="6" name="Picture 5">
            <a:extLst>
              <a:ext uri="{FF2B5EF4-FFF2-40B4-BE49-F238E27FC236}">
                <a16:creationId xmlns:a16="http://schemas.microsoft.com/office/drawing/2014/main" id="{1A8C5FED-D27A-3169-3138-CF1358DF0EE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93170" y="2159883"/>
            <a:ext cx="5914370" cy="4302150"/>
          </a:xfrm>
          <a:prstGeom prst="rect">
            <a:avLst/>
          </a:prstGeom>
        </p:spPr>
      </p:pic>
    </p:spTree>
    <p:extLst>
      <p:ext uri="{BB962C8B-B14F-4D97-AF65-F5344CB8AC3E}">
        <p14:creationId xmlns:p14="http://schemas.microsoft.com/office/powerpoint/2010/main" val="32073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9B24BAFC-E268-F779-2F18-7AD2FEC98699}"/>
              </a:ext>
            </a:extLst>
          </p:cNvPr>
          <p:cNvSpPr>
            <a:spLocks noGrp="1" noChangeArrowheads="1"/>
          </p:cNvSpPr>
          <p:nvPr>
            <p:ph type="title"/>
          </p:nvPr>
        </p:nvSpPr>
        <p:spPr>
          <a:xfrm>
            <a:off x="812800" y="609600"/>
            <a:ext cx="10464800" cy="890588"/>
          </a:xfrm>
        </p:spPr>
        <p:txBody>
          <a:bodyPr/>
          <a:lstStyle/>
          <a:p>
            <a:r>
              <a:rPr lang="en-GB" altLang="en-US" dirty="0"/>
              <a:t>Key points – Voice </a:t>
            </a:r>
          </a:p>
        </p:txBody>
      </p:sp>
      <p:sp>
        <p:nvSpPr>
          <p:cNvPr id="3" name="Content Placeholder 2">
            <a:extLst>
              <a:ext uri="{FF2B5EF4-FFF2-40B4-BE49-F238E27FC236}">
                <a16:creationId xmlns:a16="http://schemas.microsoft.com/office/drawing/2014/main" id="{41DCD96F-2F7A-C5C8-70CF-C1D4297FD2DE}"/>
              </a:ext>
            </a:extLst>
          </p:cNvPr>
          <p:cNvSpPr>
            <a:spLocks noGrp="1"/>
          </p:cNvSpPr>
          <p:nvPr>
            <p:ph idx="1"/>
          </p:nvPr>
        </p:nvSpPr>
        <p:spPr>
          <a:xfrm>
            <a:off x="812800" y="1624013"/>
            <a:ext cx="10464800" cy="4443412"/>
          </a:xfrm>
        </p:spPr>
        <p:txBody>
          <a:bodyPr/>
          <a:lstStyle/>
          <a:p>
            <a:pPr>
              <a:defRPr/>
            </a:pPr>
            <a:r>
              <a:rPr lang="en-US" sz="3200" dirty="0"/>
              <a:t>Pronunciation </a:t>
            </a:r>
          </a:p>
          <a:p>
            <a:pPr>
              <a:defRPr/>
            </a:pPr>
            <a:r>
              <a:rPr lang="en-US" sz="3200" dirty="0"/>
              <a:t>Speaking speed</a:t>
            </a:r>
          </a:p>
          <a:p>
            <a:pPr>
              <a:defRPr/>
            </a:pPr>
            <a:r>
              <a:rPr lang="en-US" sz="3200" dirty="0"/>
              <a:t>Volume</a:t>
            </a:r>
          </a:p>
          <a:p>
            <a:pPr>
              <a:defRPr/>
            </a:pPr>
            <a:r>
              <a:rPr lang="en-US" sz="3200" dirty="0"/>
              <a:t>Intonation and pitch </a:t>
            </a:r>
          </a:p>
          <a:p>
            <a:pPr>
              <a:defRPr/>
            </a:pPr>
            <a:r>
              <a:rPr lang="en-US" sz="3200" dirty="0"/>
              <a:t>Pauses </a:t>
            </a:r>
          </a:p>
          <a:p>
            <a:pPr>
              <a:defRPr/>
            </a:pPr>
            <a:endParaRPr lang="en-GB" dirty="0"/>
          </a:p>
        </p:txBody>
      </p:sp>
      <p:sp>
        <p:nvSpPr>
          <p:cNvPr id="8196" name="Slide Number Placeholder 3">
            <a:extLst>
              <a:ext uri="{FF2B5EF4-FFF2-40B4-BE49-F238E27FC236}">
                <a16:creationId xmlns:a16="http://schemas.microsoft.com/office/drawing/2014/main" id="{9F1F6753-D6C3-41D6-6A5F-F8C4C87B1AF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3BE6D2C7-4E18-4E47-89EB-DFB1C6150179}" type="slidenum">
              <a:rPr lang="en-US" altLang="zh-CN" sz="1200" smtClean="0">
                <a:solidFill>
                  <a:srgbClr val="000000"/>
                </a:solidFill>
                <a:latin typeface="Times New Roman" panose="02020603050405020304" pitchFamily="18" charset="0"/>
              </a:rPr>
              <a:pPr/>
              <a:t>3</a:t>
            </a:fld>
            <a:endParaRPr lang="en-US" altLang="zh-CN" sz="120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418656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098C-E49D-FDB4-A596-ECE72A9C46BF}"/>
              </a:ext>
            </a:extLst>
          </p:cNvPr>
          <p:cNvSpPr>
            <a:spLocks noGrp="1"/>
          </p:cNvSpPr>
          <p:nvPr>
            <p:ph type="title"/>
          </p:nvPr>
        </p:nvSpPr>
        <p:spPr/>
        <p:txBody>
          <a:bodyPr/>
          <a:lstStyle/>
          <a:p>
            <a:r>
              <a:rPr lang="en-US" dirty="0"/>
              <a:t>Voice: pronunciation </a:t>
            </a:r>
          </a:p>
        </p:txBody>
      </p:sp>
      <p:sp>
        <p:nvSpPr>
          <p:cNvPr id="3" name="Content Placeholder 2">
            <a:extLst>
              <a:ext uri="{FF2B5EF4-FFF2-40B4-BE49-F238E27FC236}">
                <a16:creationId xmlns:a16="http://schemas.microsoft.com/office/drawing/2014/main" id="{9AFF2F79-C120-2304-9959-A7C9935EF290}"/>
              </a:ext>
            </a:extLst>
          </p:cNvPr>
          <p:cNvSpPr>
            <a:spLocks noGrp="1"/>
          </p:cNvSpPr>
          <p:nvPr>
            <p:ph idx="1"/>
          </p:nvPr>
        </p:nvSpPr>
        <p:spPr/>
        <p:txBody>
          <a:bodyPr numCol="2"/>
          <a:lstStyle/>
          <a:p>
            <a:pPr marL="0" indent="0">
              <a:buNone/>
            </a:pPr>
            <a:r>
              <a:rPr lang="en-US" dirty="0">
                <a:solidFill>
                  <a:schemeClr val="tx2">
                    <a:lumMod val="60000"/>
                    <a:lumOff val="40000"/>
                  </a:schemeClr>
                </a:solidFill>
              </a:rPr>
              <a:t>Activity</a:t>
            </a:r>
            <a:r>
              <a:rPr lang="en-US" dirty="0"/>
              <a:t>: Pronounce the following words 	   according to their IPAs. </a:t>
            </a:r>
          </a:p>
          <a:p>
            <a:r>
              <a:rPr lang="en-US" dirty="0"/>
              <a:t>Mischievous /ˈ</a:t>
            </a:r>
            <a:r>
              <a:rPr lang="en-US" dirty="0" err="1"/>
              <a:t>mɪs</a:t>
            </a:r>
            <a:r>
              <a:rPr lang="en-US" dirty="0"/>
              <a:t> </a:t>
            </a:r>
            <a:r>
              <a:rPr lang="en-US" dirty="0" err="1"/>
              <a:t>tʃə</a:t>
            </a:r>
            <a:r>
              <a:rPr lang="en-US" dirty="0"/>
              <a:t> </a:t>
            </a:r>
            <a:r>
              <a:rPr lang="en-US" dirty="0" err="1"/>
              <a:t>vəs</a:t>
            </a:r>
            <a:r>
              <a:rPr lang="en-US" dirty="0"/>
              <a:t>/</a:t>
            </a:r>
          </a:p>
          <a:p>
            <a:r>
              <a:rPr lang="en-US" dirty="0"/>
              <a:t>Salmon /ˈ</a:t>
            </a:r>
            <a:r>
              <a:rPr lang="en-US" dirty="0" err="1"/>
              <a:t>sæ</a:t>
            </a:r>
            <a:r>
              <a:rPr lang="en-US" dirty="0"/>
              <a:t> </a:t>
            </a:r>
            <a:r>
              <a:rPr lang="en-US" dirty="0" err="1"/>
              <a:t>mən</a:t>
            </a:r>
            <a:r>
              <a:rPr lang="en-US" dirty="0"/>
              <a:t>/</a:t>
            </a:r>
          </a:p>
          <a:p>
            <a:r>
              <a:rPr lang="en-US" dirty="0"/>
              <a:t>Subtle /ˈ</a:t>
            </a:r>
            <a:r>
              <a:rPr lang="en-US" dirty="0" err="1"/>
              <a:t>sʌ</a:t>
            </a:r>
            <a:r>
              <a:rPr lang="en-US" dirty="0"/>
              <a:t> </a:t>
            </a:r>
            <a:r>
              <a:rPr lang="en-US" dirty="0" err="1"/>
              <a:t>tl</a:t>
            </a:r>
            <a:r>
              <a:rPr lang="en-US" dirty="0"/>
              <a:t>/</a:t>
            </a:r>
          </a:p>
          <a:p>
            <a:r>
              <a:rPr lang="en-US" dirty="0"/>
              <a:t>Psychiatry /</a:t>
            </a:r>
            <a:r>
              <a:rPr lang="en-US" dirty="0" err="1"/>
              <a:t>saɪˈkaɪ</a:t>
            </a:r>
            <a:r>
              <a:rPr lang="en-US" dirty="0"/>
              <a:t> ə tri:/</a:t>
            </a:r>
          </a:p>
          <a:p>
            <a:r>
              <a:rPr lang="en-US" dirty="0"/>
              <a:t>Genuine /ˈ</a:t>
            </a:r>
            <a:r>
              <a:rPr lang="en-US" dirty="0" err="1"/>
              <a:t>dʒɛ</a:t>
            </a:r>
            <a:r>
              <a:rPr lang="en-US" dirty="0"/>
              <a:t> </a:t>
            </a:r>
            <a:r>
              <a:rPr lang="en-US" dirty="0" err="1"/>
              <a:t>nyuin</a:t>
            </a:r>
            <a:r>
              <a:rPr lang="en-US" dirty="0"/>
              <a:t>/</a:t>
            </a:r>
          </a:p>
          <a:p>
            <a:r>
              <a:rPr lang="en-US" dirty="0"/>
              <a:t>Technology /</a:t>
            </a:r>
            <a:r>
              <a:rPr lang="en-US" dirty="0" err="1"/>
              <a:t>tɛkˈnɒ</a:t>
            </a:r>
            <a:r>
              <a:rPr lang="en-US" dirty="0"/>
              <a:t> </a:t>
            </a:r>
            <a:r>
              <a:rPr lang="en-US" dirty="0" err="1"/>
              <a:t>lə</a:t>
            </a:r>
            <a:r>
              <a:rPr lang="en-US" dirty="0"/>
              <a:t> </a:t>
            </a:r>
            <a:r>
              <a:rPr lang="en-US" dirty="0" err="1"/>
              <a:t>dʒi</a:t>
            </a:r>
            <a:r>
              <a:rPr lang="en-US" dirty="0"/>
              <a:t>:/</a:t>
            </a:r>
          </a:p>
          <a:p>
            <a:r>
              <a:rPr lang="en-US" dirty="0"/>
              <a:t>Circumstance /ˈ</a:t>
            </a:r>
            <a:r>
              <a:rPr lang="en-US" dirty="0" err="1"/>
              <a:t>sɜ</a:t>
            </a:r>
            <a:r>
              <a:rPr lang="en-US" dirty="0"/>
              <a:t>: </a:t>
            </a:r>
            <a:r>
              <a:rPr lang="en-US" dirty="0" err="1"/>
              <a:t>kəmˌstəns</a:t>
            </a:r>
            <a:r>
              <a:rPr lang="en-US" dirty="0"/>
              <a:t>/</a:t>
            </a:r>
          </a:p>
          <a:p>
            <a:r>
              <a:rPr lang="en-US" dirty="0"/>
              <a:t>Archaeological /ˌɑ: </a:t>
            </a:r>
            <a:r>
              <a:rPr lang="en-US" dirty="0" err="1"/>
              <a:t>kiəˈlɒ</a:t>
            </a:r>
            <a:r>
              <a:rPr lang="en-US" dirty="0"/>
              <a:t> </a:t>
            </a:r>
            <a:r>
              <a:rPr lang="en-US" dirty="0" err="1"/>
              <a:t>dʒɪ</a:t>
            </a:r>
            <a:r>
              <a:rPr lang="en-US" dirty="0"/>
              <a:t> </a:t>
            </a:r>
            <a:r>
              <a:rPr lang="en-US" dirty="0" err="1"/>
              <a:t>kəl</a:t>
            </a:r>
            <a:r>
              <a:rPr lang="en-US" dirty="0"/>
              <a:t> /</a:t>
            </a:r>
          </a:p>
          <a:p>
            <a:pPr marL="0" indent="0">
              <a:buNone/>
            </a:pPr>
            <a:endParaRPr lang="en-US" dirty="0"/>
          </a:p>
          <a:p>
            <a:pPr marL="0" indent="0">
              <a:buNone/>
            </a:pPr>
            <a:endParaRPr lang="en-US" dirty="0"/>
          </a:p>
          <a:p>
            <a:r>
              <a:rPr lang="en-US" dirty="0"/>
              <a:t>Familiarity /</a:t>
            </a:r>
            <a:r>
              <a:rPr lang="en-US" dirty="0" err="1"/>
              <a:t>fəˌmɪli</a:t>
            </a:r>
            <a:r>
              <a:rPr lang="en-US" dirty="0"/>
              <a:t>:ˈæ </a:t>
            </a:r>
            <a:r>
              <a:rPr lang="en-US" dirty="0" err="1"/>
              <a:t>rɪ</a:t>
            </a:r>
            <a:r>
              <a:rPr lang="en-US" dirty="0"/>
              <a:t> </a:t>
            </a:r>
            <a:r>
              <a:rPr lang="en-US" dirty="0" err="1"/>
              <a:t>ti</a:t>
            </a:r>
            <a:r>
              <a:rPr lang="en-US" dirty="0"/>
              <a:t>:/</a:t>
            </a:r>
          </a:p>
          <a:p>
            <a:r>
              <a:rPr lang="en-US" dirty="0"/>
              <a:t>Although /</a:t>
            </a:r>
            <a:r>
              <a:rPr lang="en-US" dirty="0" err="1"/>
              <a:t>ɔ:lˈðəʊ</a:t>
            </a:r>
            <a:r>
              <a:rPr lang="en-US" dirty="0"/>
              <a:t>/</a:t>
            </a:r>
          </a:p>
          <a:p>
            <a:r>
              <a:rPr lang="en-US" dirty="0"/>
              <a:t>Throughout </a:t>
            </a:r>
            <a:r>
              <a:rPr lang="el-GR" dirty="0"/>
              <a:t>/θ</a:t>
            </a:r>
            <a:r>
              <a:rPr lang="en-US" dirty="0" err="1"/>
              <a:t>ru</a:t>
            </a:r>
            <a:r>
              <a:rPr lang="en-US" dirty="0"/>
              <a:t>ːˈ</a:t>
            </a:r>
            <a:r>
              <a:rPr lang="en-US" dirty="0" err="1"/>
              <a:t>aʊt</a:t>
            </a:r>
            <a:r>
              <a:rPr lang="en-US" dirty="0"/>
              <a:t>/</a:t>
            </a:r>
          </a:p>
          <a:p>
            <a:r>
              <a:rPr lang="en-US" dirty="0"/>
              <a:t>Velvet /ˈ</a:t>
            </a:r>
            <a:r>
              <a:rPr lang="en-US" dirty="0" err="1"/>
              <a:t>velvɪt</a:t>
            </a:r>
            <a:r>
              <a:rPr lang="en-US" dirty="0"/>
              <a:t>/</a:t>
            </a:r>
          </a:p>
          <a:p>
            <a:r>
              <a:rPr lang="en-US" dirty="0"/>
              <a:t>Freestyle /ˈ</a:t>
            </a:r>
            <a:r>
              <a:rPr lang="en-US" dirty="0" err="1"/>
              <a:t>friːstaɪl</a:t>
            </a:r>
            <a:r>
              <a:rPr lang="en-US" dirty="0"/>
              <a:t>/</a:t>
            </a:r>
          </a:p>
          <a:p>
            <a:r>
              <a:rPr lang="en-US" dirty="0"/>
              <a:t>Champagne /ˌ</a:t>
            </a:r>
            <a:r>
              <a:rPr lang="en-US" dirty="0" err="1"/>
              <a:t>ʃæmˈpeɪn</a:t>
            </a:r>
            <a:r>
              <a:rPr lang="en-US" dirty="0"/>
              <a:t>/</a:t>
            </a:r>
          </a:p>
          <a:p>
            <a:r>
              <a:rPr lang="en-US" dirty="0"/>
              <a:t>Entrepreneur /ˌ</a:t>
            </a:r>
            <a:r>
              <a:rPr lang="en-US" dirty="0" err="1"/>
              <a:t>ɒntrəprəˈnɜ</a:t>
            </a:r>
            <a:r>
              <a:rPr lang="en-US" dirty="0"/>
              <a:t>ː(r)/</a:t>
            </a:r>
          </a:p>
        </p:txBody>
      </p:sp>
      <p:sp>
        <p:nvSpPr>
          <p:cNvPr id="4" name="Slide Number Placeholder 3">
            <a:extLst>
              <a:ext uri="{FF2B5EF4-FFF2-40B4-BE49-F238E27FC236}">
                <a16:creationId xmlns:a16="http://schemas.microsoft.com/office/drawing/2014/main" id="{00114042-A33A-730A-C7DC-8C6FD1E94C99}"/>
              </a:ext>
            </a:extLst>
          </p:cNvPr>
          <p:cNvSpPr>
            <a:spLocks noGrp="1"/>
          </p:cNvSpPr>
          <p:nvPr>
            <p:ph type="sldNum" sz="quarter" idx="10"/>
          </p:nvPr>
        </p:nvSpPr>
        <p:spPr/>
        <p:txBody>
          <a:bodyPr/>
          <a:lstStyle/>
          <a:p>
            <a:pPr>
              <a:defRPr/>
            </a:pPr>
            <a:fld id="{E2B95646-A982-4678-B379-C1727A995A1F}" type="slidenum">
              <a:rPr lang="en-US" altLang="zh-CN" smtClean="0"/>
              <a:pPr>
                <a:defRPr/>
              </a:pPr>
              <a:t>30</a:t>
            </a:fld>
            <a:endParaRPr lang="en-US" altLang="zh-CN"/>
          </a:p>
        </p:txBody>
      </p:sp>
    </p:spTree>
    <p:extLst>
      <p:ext uri="{BB962C8B-B14F-4D97-AF65-F5344CB8AC3E}">
        <p14:creationId xmlns:p14="http://schemas.microsoft.com/office/powerpoint/2010/main" val="144895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222B-4AAD-34D2-0338-2B4C6D45FE3F}"/>
              </a:ext>
            </a:extLst>
          </p:cNvPr>
          <p:cNvSpPr>
            <a:spLocks noGrp="1"/>
          </p:cNvSpPr>
          <p:nvPr>
            <p:ph type="title"/>
          </p:nvPr>
        </p:nvSpPr>
        <p:spPr/>
        <p:txBody>
          <a:bodyPr/>
          <a:lstStyle/>
          <a:p>
            <a:r>
              <a:rPr lang="en-US" dirty="0"/>
              <a:t>Voice: pronunciation </a:t>
            </a:r>
          </a:p>
        </p:txBody>
      </p:sp>
      <p:sp>
        <p:nvSpPr>
          <p:cNvPr id="3" name="Content Placeholder 2">
            <a:extLst>
              <a:ext uri="{FF2B5EF4-FFF2-40B4-BE49-F238E27FC236}">
                <a16:creationId xmlns:a16="http://schemas.microsoft.com/office/drawing/2014/main" id="{80A8D44A-CCFC-688D-8E11-453ED364A5BB}"/>
              </a:ext>
            </a:extLst>
          </p:cNvPr>
          <p:cNvSpPr>
            <a:spLocks noGrp="1"/>
          </p:cNvSpPr>
          <p:nvPr>
            <p:ph idx="1"/>
          </p:nvPr>
        </p:nvSpPr>
        <p:spPr>
          <a:xfrm>
            <a:off x="831310" y="1355129"/>
            <a:ext cx="10464800" cy="4800625"/>
          </a:xfrm>
        </p:spPr>
        <p:txBody>
          <a:bodyPr/>
          <a:lstStyle/>
          <a:p>
            <a:pPr marL="0" indent="0">
              <a:buNone/>
            </a:pPr>
            <a:r>
              <a:rPr lang="en-US" sz="2000" dirty="0"/>
              <a:t>Other possibly useful videos and words to help you with easily mispronounced sounds</a:t>
            </a:r>
          </a:p>
          <a:p>
            <a:r>
              <a:rPr lang="en-US" sz="2000" dirty="0"/>
              <a:t>/v/ and /f/ sounds: </a:t>
            </a:r>
            <a:r>
              <a:rPr lang="en-US" sz="2000" dirty="0">
                <a:hlinkClick r:id="rId2"/>
              </a:rPr>
              <a:t>https://www.youtube.com/watch?v=nR-K3mrHFv0</a:t>
            </a:r>
            <a:endParaRPr lang="en-US" sz="2000" dirty="0"/>
          </a:p>
          <a:p>
            <a:pPr marL="0" indent="0">
              <a:buNone/>
            </a:pPr>
            <a:r>
              <a:rPr lang="en-US" sz="2000" dirty="0"/>
              <a:t>	(velvet; however; variation; vroom vroom)</a:t>
            </a:r>
          </a:p>
          <a:p>
            <a:r>
              <a:rPr lang="en-US" sz="2000" dirty="0"/>
              <a:t>/</a:t>
            </a:r>
            <a:r>
              <a:rPr lang="en-US" sz="2000" dirty="0" err="1"/>
              <a:t>el</a:t>
            </a:r>
            <a:r>
              <a:rPr lang="en-US" sz="2000" dirty="0"/>
              <a:t>/ and /</a:t>
            </a:r>
            <a:r>
              <a:rPr lang="en-US" sz="2000" dirty="0" err="1"/>
              <a:t>eɪl</a:t>
            </a:r>
            <a:r>
              <a:rPr lang="en-US" sz="2000" dirty="0"/>
              <a:t>/ sounds: </a:t>
            </a:r>
            <a:r>
              <a:rPr lang="en-US" sz="2000" dirty="0">
                <a:hlinkClick r:id="rId3"/>
              </a:rPr>
              <a:t>https://www.youtube.com/watch?v=SqN3kGMLwio</a:t>
            </a:r>
            <a:endParaRPr lang="en-US" sz="2000" dirty="0"/>
          </a:p>
          <a:p>
            <a:pPr marL="0" indent="0">
              <a:buNone/>
            </a:pPr>
            <a:r>
              <a:rPr lang="en-US" sz="2000" dirty="0"/>
              <a:t>	(sale; sailing; frail)</a:t>
            </a:r>
          </a:p>
          <a:p>
            <a:r>
              <a:rPr lang="en-US" sz="2000" dirty="0"/>
              <a:t>/l/ sound: </a:t>
            </a:r>
            <a:r>
              <a:rPr lang="en-US" sz="2000" dirty="0">
                <a:hlinkClick r:id="rId4"/>
              </a:rPr>
              <a:t>https://www.youtube.com/watch?v=pejo6YC_BnM</a:t>
            </a:r>
            <a:endParaRPr lang="en-US" sz="2000" dirty="0"/>
          </a:p>
          <a:p>
            <a:pPr marL="0" indent="0">
              <a:buNone/>
            </a:pPr>
            <a:r>
              <a:rPr lang="en-US" sz="2000" dirty="0"/>
              <a:t>	(style; pencil; pool; cool)</a:t>
            </a:r>
          </a:p>
          <a:p>
            <a:r>
              <a:rPr lang="en-US" sz="2000" dirty="0"/>
              <a:t>/tr/ and /</a:t>
            </a:r>
            <a:r>
              <a:rPr lang="en-US" sz="2000" dirty="0" err="1"/>
              <a:t>dr</a:t>
            </a:r>
            <a:r>
              <a:rPr lang="en-US" sz="2000" dirty="0"/>
              <a:t>/ sounds: </a:t>
            </a:r>
            <a:r>
              <a:rPr lang="en-US" sz="2000" dirty="0">
                <a:hlinkClick r:id="rId5"/>
              </a:rPr>
              <a:t>https://www.youtube.com/watch?v=DNHI1biK0-4</a:t>
            </a:r>
            <a:endParaRPr lang="en-US" sz="2000" dirty="0"/>
          </a:p>
          <a:p>
            <a:pPr marL="0" indent="0">
              <a:buNone/>
            </a:pPr>
            <a:r>
              <a:rPr lang="en-US" sz="2000" dirty="0"/>
              <a:t>	(try; trench; true; trap; tradition; drive; drown)</a:t>
            </a:r>
          </a:p>
          <a:p>
            <a:r>
              <a:rPr lang="en-US" sz="2000" dirty="0"/>
              <a:t>Th sound: </a:t>
            </a:r>
            <a:r>
              <a:rPr lang="en-US" sz="2000" dirty="0">
                <a:hlinkClick r:id="rId6"/>
              </a:rPr>
              <a:t>https://www.youtube.com/watch?v=nlKNo1TGALA</a:t>
            </a:r>
            <a:endParaRPr lang="en-US" sz="2000" dirty="0"/>
          </a:p>
          <a:p>
            <a:pPr marL="0" indent="0">
              <a:buNone/>
            </a:pPr>
            <a:r>
              <a:rPr lang="en-US" sz="2000" dirty="0"/>
              <a:t>	(“I think that you should think through thoroughly to test the theory”)</a:t>
            </a:r>
          </a:p>
          <a:p>
            <a:r>
              <a:rPr lang="en-US" sz="2000" dirty="0"/>
              <a:t>/s/ and /z/ sounds: </a:t>
            </a:r>
            <a:r>
              <a:rPr lang="en-US" sz="2000" dirty="0">
                <a:hlinkClick r:id="rId7"/>
              </a:rPr>
              <a:t>https://www.youtube.com/watch?v=xl-7mSeybmI</a:t>
            </a:r>
            <a:endParaRPr lang="en-US" sz="2000" dirty="0"/>
          </a:p>
          <a:p>
            <a:pPr marL="0" indent="0">
              <a:buNone/>
            </a:pPr>
            <a:r>
              <a:rPr lang="en-US" sz="2000" dirty="0"/>
              <a:t>	(clothes; pizzazz; buzz; use; Tuesday)</a:t>
            </a:r>
          </a:p>
          <a:p>
            <a:endParaRPr lang="en-US" dirty="0"/>
          </a:p>
          <a:p>
            <a:endParaRPr lang="en-US" dirty="0"/>
          </a:p>
        </p:txBody>
      </p:sp>
      <p:sp>
        <p:nvSpPr>
          <p:cNvPr id="4" name="Slide Number Placeholder 3">
            <a:extLst>
              <a:ext uri="{FF2B5EF4-FFF2-40B4-BE49-F238E27FC236}">
                <a16:creationId xmlns:a16="http://schemas.microsoft.com/office/drawing/2014/main" id="{203421AC-5A15-9EFE-DF11-61BAD979ADAA}"/>
              </a:ext>
            </a:extLst>
          </p:cNvPr>
          <p:cNvSpPr>
            <a:spLocks noGrp="1"/>
          </p:cNvSpPr>
          <p:nvPr>
            <p:ph type="sldNum" sz="quarter" idx="10"/>
          </p:nvPr>
        </p:nvSpPr>
        <p:spPr/>
        <p:txBody>
          <a:bodyPr/>
          <a:lstStyle/>
          <a:p>
            <a:pPr>
              <a:defRPr/>
            </a:pPr>
            <a:fld id="{E2B95646-A982-4678-B379-C1727A995A1F}" type="slidenum">
              <a:rPr lang="en-US" altLang="zh-CN" smtClean="0"/>
              <a:pPr>
                <a:defRPr/>
              </a:pPr>
              <a:t>31</a:t>
            </a:fld>
            <a:endParaRPr lang="en-US" altLang="zh-CN"/>
          </a:p>
        </p:txBody>
      </p:sp>
    </p:spTree>
    <p:extLst>
      <p:ext uri="{BB962C8B-B14F-4D97-AF65-F5344CB8AC3E}">
        <p14:creationId xmlns:p14="http://schemas.microsoft.com/office/powerpoint/2010/main" val="344255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DBC2-A57A-9794-138D-1BAC06BF204F}"/>
              </a:ext>
            </a:extLst>
          </p:cNvPr>
          <p:cNvSpPr>
            <a:spLocks noGrp="1"/>
          </p:cNvSpPr>
          <p:nvPr>
            <p:ph type="title"/>
          </p:nvPr>
        </p:nvSpPr>
        <p:spPr/>
        <p:txBody>
          <a:bodyPr/>
          <a:lstStyle/>
          <a:p>
            <a:r>
              <a:rPr lang="en-US" dirty="0"/>
              <a:t>Voice: speaking speed</a:t>
            </a:r>
          </a:p>
        </p:txBody>
      </p:sp>
      <p:sp>
        <p:nvSpPr>
          <p:cNvPr id="3" name="Content Placeholder 2">
            <a:extLst>
              <a:ext uri="{FF2B5EF4-FFF2-40B4-BE49-F238E27FC236}">
                <a16:creationId xmlns:a16="http://schemas.microsoft.com/office/drawing/2014/main" id="{766AB656-C002-2C1B-3076-08EF5414A63B}"/>
              </a:ext>
            </a:extLst>
          </p:cNvPr>
          <p:cNvSpPr>
            <a:spLocks noGrp="1"/>
          </p:cNvSpPr>
          <p:nvPr>
            <p:ph idx="1"/>
          </p:nvPr>
        </p:nvSpPr>
        <p:spPr/>
        <p:txBody>
          <a:bodyPr/>
          <a:lstStyle/>
          <a:p>
            <a:r>
              <a:rPr lang="en-US" dirty="0"/>
              <a:t>The speed at which you talk has a huge influence on how the audience perceives you and your speech. Speaking rate is often expressed in words per minute (wpm).</a:t>
            </a:r>
          </a:p>
          <a:p>
            <a:pPr marL="0" indent="0" algn="ctr">
              <a:buNone/>
            </a:pPr>
            <a:r>
              <a:rPr lang="en-US" dirty="0">
                <a:solidFill>
                  <a:schemeClr val="tx2">
                    <a:lumMod val="60000"/>
                    <a:lumOff val="40000"/>
                  </a:schemeClr>
                </a:solidFill>
              </a:rPr>
              <a:t>Speaking rate (wpm) = total words / number of minutes</a:t>
            </a:r>
          </a:p>
          <a:p>
            <a:r>
              <a:rPr lang="en-US" dirty="0"/>
              <a:t>The average speaking speed changes for the purpose of your speech. For presentations, usually, it’s between </a:t>
            </a:r>
            <a:r>
              <a:rPr lang="en-US" dirty="0">
                <a:solidFill>
                  <a:schemeClr val="tx2">
                    <a:lumMod val="60000"/>
                    <a:lumOff val="40000"/>
                  </a:schemeClr>
                </a:solidFill>
              </a:rPr>
              <a:t>100-150 wpm</a:t>
            </a:r>
            <a:r>
              <a:rPr lang="en-US" dirty="0"/>
              <a:t>. For conversations, it’s between 120-150 wpm. </a:t>
            </a:r>
          </a:p>
        </p:txBody>
      </p:sp>
      <p:sp>
        <p:nvSpPr>
          <p:cNvPr id="4" name="Slide Number Placeholder 3">
            <a:extLst>
              <a:ext uri="{FF2B5EF4-FFF2-40B4-BE49-F238E27FC236}">
                <a16:creationId xmlns:a16="http://schemas.microsoft.com/office/drawing/2014/main" id="{DBC4E79C-F64A-3127-FFDB-4F87F3E74306}"/>
              </a:ext>
            </a:extLst>
          </p:cNvPr>
          <p:cNvSpPr>
            <a:spLocks noGrp="1"/>
          </p:cNvSpPr>
          <p:nvPr>
            <p:ph type="sldNum" sz="quarter" idx="10"/>
          </p:nvPr>
        </p:nvSpPr>
        <p:spPr/>
        <p:txBody>
          <a:bodyPr/>
          <a:lstStyle/>
          <a:p>
            <a:pPr>
              <a:defRPr/>
            </a:pPr>
            <a:fld id="{E2B95646-A982-4678-B379-C1727A995A1F}" type="slidenum">
              <a:rPr lang="en-US" altLang="zh-CN" smtClean="0"/>
              <a:pPr>
                <a:defRPr/>
              </a:pPr>
              <a:t>32</a:t>
            </a:fld>
            <a:endParaRPr lang="en-US" altLang="zh-CN"/>
          </a:p>
        </p:txBody>
      </p:sp>
    </p:spTree>
    <p:extLst>
      <p:ext uri="{BB962C8B-B14F-4D97-AF65-F5344CB8AC3E}">
        <p14:creationId xmlns:p14="http://schemas.microsoft.com/office/powerpoint/2010/main" val="88304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B202C-6B26-3C11-3FD7-EDCD6D5F9715}"/>
              </a:ext>
            </a:extLst>
          </p:cNvPr>
          <p:cNvSpPr>
            <a:spLocks noGrp="1"/>
          </p:cNvSpPr>
          <p:nvPr>
            <p:ph type="title"/>
          </p:nvPr>
        </p:nvSpPr>
        <p:spPr/>
        <p:txBody>
          <a:bodyPr/>
          <a:lstStyle/>
          <a:p>
            <a:r>
              <a:rPr lang="en-US" dirty="0"/>
              <a:t>Voice: speaking speed</a:t>
            </a:r>
          </a:p>
        </p:txBody>
      </p:sp>
      <p:sp>
        <p:nvSpPr>
          <p:cNvPr id="3" name="Content Placeholder 2">
            <a:extLst>
              <a:ext uri="{FF2B5EF4-FFF2-40B4-BE49-F238E27FC236}">
                <a16:creationId xmlns:a16="http://schemas.microsoft.com/office/drawing/2014/main" id="{6AFBF436-FF61-CB6D-13B4-4F06871CEE7F}"/>
              </a:ext>
            </a:extLst>
          </p:cNvPr>
          <p:cNvSpPr>
            <a:spLocks noGrp="1"/>
          </p:cNvSpPr>
          <p:nvPr>
            <p:ph idx="1"/>
          </p:nvPr>
        </p:nvSpPr>
        <p:spPr/>
        <p:txBody>
          <a:bodyPr/>
          <a:lstStyle/>
          <a:p>
            <a:r>
              <a:rPr lang="en-US" dirty="0"/>
              <a:t>Here’s how 120 wpm sounds</a:t>
            </a:r>
          </a:p>
        </p:txBody>
      </p:sp>
      <p:sp>
        <p:nvSpPr>
          <p:cNvPr id="4" name="Slide Number Placeholder 3">
            <a:extLst>
              <a:ext uri="{FF2B5EF4-FFF2-40B4-BE49-F238E27FC236}">
                <a16:creationId xmlns:a16="http://schemas.microsoft.com/office/drawing/2014/main" id="{C130ED8C-586E-9853-AADE-48FCFA83C45E}"/>
              </a:ext>
            </a:extLst>
          </p:cNvPr>
          <p:cNvSpPr>
            <a:spLocks noGrp="1"/>
          </p:cNvSpPr>
          <p:nvPr>
            <p:ph type="sldNum" sz="quarter" idx="10"/>
          </p:nvPr>
        </p:nvSpPr>
        <p:spPr/>
        <p:txBody>
          <a:bodyPr/>
          <a:lstStyle/>
          <a:p>
            <a:pPr>
              <a:defRPr/>
            </a:pPr>
            <a:fld id="{E2B95646-A982-4678-B379-C1727A995A1F}" type="slidenum">
              <a:rPr lang="en-US" altLang="zh-CN" smtClean="0"/>
              <a:pPr>
                <a:defRPr/>
              </a:pPr>
              <a:t>33</a:t>
            </a:fld>
            <a:endParaRPr lang="en-US" altLang="zh-CN"/>
          </a:p>
        </p:txBody>
      </p:sp>
      <p:pic>
        <p:nvPicPr>
          <p:cNvPr id="6" name="120wpm_Trim">
            <a:hlinkClick r:id="" action="ppaction://media"/>
            <a:extLst>
              <a:ext uri="{FF2B5EF4-FFF2-40B4-BE49-F238E27FC236}">
                <a16:creationId xmlns:a16="http://schemas.microsoft.com/office/drawing/2014/main" id="{790A994A-05DD-7891-EBC6-41E610B6DF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0160" y="2161635"/>
            <a:ext cx="6713945" cy="3776594"/>
          </a:xfrm>
          <a:prstGeom prst="rect">
            <a:avLst/>
          </a:prstGeom>
        </p:spPr>
      </p:pic>
    </p:spTree>
    <p:extLst>
      <p:ext uri="{BB962C8B-B14F-4D97-AF65-F5344CB8AC3E}">
        <p14:creationId xmlns:p14="http://schemas.microsoft.com/office/powerpoint/2010/main" val="187837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7DC4-1896-A5D6-419F-A9B291E6B418}"/>
              </a:ext>
            </a:extLst>
          </p:cNvPr>
          <p:cNvSpPr>
            <a:spLocks noGrp="1"/>
          </p:cNvSpPr>
          <p:nvPr>
            <p:ph type="title"/>
          </p:nvPr>
        </p:nvSpPr>
        <p:spPr/>
        <p:txBody>
          <a:bodyPr/>
          <a:lstStyle/>
          <a:p>
            <a:r>
              <a:rPr lang="en-US" dirty="0"/>
              <a:t>Voice: speaking speed</a:t>
            </a:r>
          </a:p>
        </p:txBody>
      </p:sp>
      <p:sp>
        <p:nvSpPr>
          <p:cNvPr id="4" name="Slide Number Placeholder 3">
            <a:extLst>
              <a:ext uri="{FF2B5EF4-FFF2-40B4-BE49-F238E27FC236}">
                <a16:creationId xmlns:a16="http://schemas.microsoft.com/office/drawing/2014/main" id="{8784A893-9629-21F6-5594-667EA7808748}"/>
              </a:ext>
            </a:extLst>
          </p:cNvPr>
          <p:cNvSpPr>
            <a:spLocks noGrp="1"/>
          </p:cNvSpPr>
          <p:nvPr>
            <p:ph type="sldNum" sz="quarter" idx="10"/>
          </p:nvPr>
        </p:nvSpPr>
        <p:spPr/>
        <p:txBody>
          <a:bodyPr/>
          <a:lstStyle/>
          <a:p>
            <a:pPr>
              <a:defRPr/>
            </a:pPr>
            <a:fld id="{E2B95646-A982-4678-B379-C1727A995A1F}" type="slidenum">
              <a:rPr lang="en-US" altLang="zh-CN" smtClean="0"/>
              <a:pPr>
                <a:defRPr/>
              </a:pPr>
              <a:t>34</a:t>
            </a:fld>
            <a:endParaRPr lang="en-US" altLang="zh-CN"/>
          </a:p>
        </p:txBody>
      </p:sp>
      <p:sp>
        <p:nvSpPr>
          <p:cNvPr id="6" name="Content Placeholder 5">
            <a:extLst>
              <a:ext uri="{FF2B5EF4-FFF2-40B4-BE49-F238E27FC236}">
                <a16:creationId xmlns:a16="http://schemas.microsoft.com/office/drawing/2014/main" id="{A6F21CB9-AFEB-E005-8E9A-83960F4C2BCD}"/>
              </a:ext>
            </a:extLst>
          </p:cNvPr>
          <p:cNvSpPr>
            <a:spLocks noGrp="1"/>
          </p:cNvSpPr>
          <p:nvPr>
            <p:ph idx="1"/>
          </p:nvPr>
        </p:nvSpPr>
        <p:spPr/>
        <p:txBody>
          <a:bodyPr/>
          <a:lstStyle/>
          <a:p>
            <a:r>
              <a:rPr lang="en-US" dirty="0"/>
              <a:t>Here’s how 140 wpm sounds</a:t>
            </a:r>
          </a:p>
          <a:p>
            <a:endParaRPr lang="en-US" dirty="0"/>
          </a:p>
        </p:txBody>
      </p:sp>
      <p:pic>
        <p:nvPicPr>
          <p:cNvPr id="7" name="140wpm_Trim">
            <a:hlinkClick r:id="" action="ppaction://media"/>
            <a:extLst>
              <a:ext uri="{FF2B5EF4-FFF2-40B4-BE49-F238E27FC236}">
                <a16:creationId xmlns:a16="http://schemas.microsoft.com/office/drawing/2014/main" id="{4442672C-C98B-CD0A-8AAA-B4BA353DC87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8565" y="2200345"/>
            <a:ext cx="7217063" cy="4059598"/>
          </a:xfrm>
          <a:prstGeom prst="rect">
            <a:avLst/>
          </a:prstGeom>
        </p:spPr>
      </p:pic>
    </p:spTree>
    <p:extLst>
      <p:ext uri="{BB962C8B-B14F-4D97-AF65-F5344CB8AC3E}">
        <p14:creationId xmlns:p14="http://schemas.microsoft.com/office/powerpoint/2010/main" val="217845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C7C8-76D4-1A74-5593-ADE163E059D2}"/>
              </a:ext>
            </a:extLst>
          </p:cNvPr>
          <p:cNvSpPr>
            <a:spLocks noGrp="1"/>
          </p:cNvSpPr>
          <p:nvPr>
            <p:ph type="title"/>
          </p:nvPr>
        </p:nvSpPr>
        <p:spPr/>
        <p:txBody>
          <a:bodyPr/>
          <a:lstStyle/>
          <a:p>
            <a:r>
              <a:rPr lang="en-US" dirty="0"/>
              <a:t>Voice: speaking speed</a:t>
            </a:r>
          </a:p>
        </p:txBody>
      </p:sp>
      <p:sp>
        <p:nvSpPr>
          <p:cNvPr id="3" name="Content Placeholder 2">
            <a:extLst>
              <a:ext uri="{FF2B5EF4-FFF2-40B4-BE49-F238E27FC236}">
                <a16:creationId xmlns:a16="http://schemas.microsoft.com/office/drawing/2014/main" id="{F108312F-5D27-7257-ECAE-290EA9ADF298}"/>
              </a:ext>
            </a:extLst>
          </p:cNvPr>
          <p:cNvSpPr>
            <a:spLocks noGrp="1"/>
          </p:cNvSpPr>
          <p:nvPr>
            <p:ph idx="1"/>
          </p:nvPr>
        </p:nvSpPr>
        <p:spPr/>
        <p:txBody>
          <a:bodyPr/>
          <a:lstStyle/>
          <a:p>
            <a:r>
              <a:rPr lang="en-US" dirty="0">
                <a:solidFill>
                  <a:schemeClr val="tx2">
                    <a:lumMod val="60000"/>
                    <a:lumOff val="40000"/>
                  </a:schemeClr>
                </a:solidFill>
              </a:rPr>
              <a:t>Activity</a:t>
            </a:r>
            <a:r>
              <a:rPr lang="en-US" dirty="0"/>
              <a:t>: The paragraph below is 122 words. You should finish reading it out loud in one minute (or slightly longer). Practice this and remember this speed for your future presentations. </a:t>
            </a:r>
          </a:p>
          <a:p>
            <a:r>
              <a:rPr lang="en-US" sz="2100" dirty="0"/>
              <a:t>“Speaking speed is indeed very important. Your rate of speech does have an impact on how the audience perceives you and your message. Generally, a slower rate is easier to understand for the audience. If you include pauses as well, you give the audience time to absorb the messages of your presentation. No matter what your average speaking rate is over the entire speech, you should vary it throughout the speech. Varying your speech makes it more interesting for the audience and adds emotion to the content. Without pace variation, you’re in danger of sounding monotone. For example, you can speak faster to convey excitement or to suggest that this part is not that important, or slower to reflect sincerity or importance.” </a:t>
            </a:r>
          </a:p>
        </p:txBody>
      </p:sp>
      <p:sp>
        <p:nvSpPr>
          <p:cNvPr id="4" name="Slide Number Placeholder 3">
            <a:extLst>
              <a:ext uri="{FF2B5EF4-FFF2-40B4-BE49-F238E27FC236}">
                <a16:creationId xmlns:a16="http://schemas.microsoft.com/office/drawing/2014/main" id="{641D804F-EE5F-B38B-888F-F276013FF936}"/>
              </a:ext>
            </a:extLst>
          </p:cNvPr>
          <p:cNvSpPr>
            <a:spLocks noGrp="1"/>
          </p:cNvSpPr>
          <p:nvPr>
            <p:ph type="sldNum" sz="quarter" idx="10"/>
          </p:nvPr>
        </p:nvSpPr>
        <p:spPr/>
        <p:txBody>
          <a:bodyPr/>
          <a:lstStyle/>
          <a:p>
            <a:pPr>
              <a:defRPr/>
            </a:pPr>
            <a:fld id="{E2B95646-A982-4678-B379-C1727A995A1F}" type="slidenum">
              <a:rPr lang="en-US" altLang="zh-CN" smtClean="0"/>
              <a:pPr>
                <a:defRPr/>
              </a:pPr>
              <a:t>35</a:t>
            </a:fld>
            <a:endParaRPr lang="en-US" altLang="zh-CN"/>
          </a:p>
        </p:txBody>
      </p:sp>
    </p:spTree>
    <p:extLst>
      <p:ext uri="{BB962C8B-B14F-4D97-AF65-F5344CB8AC3E}">
        <p14:creationId xmlns:p14="http://schemas.microsoft.com/office/powerpoint/2010/main" val="315519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413B-BF42-5581-9D5C-1CB2BC30E76C}"/>
              </a:ext>
            </a:extLst>
          </p:cNvPr>
          <p:cNvSpPr>
            <a:spLocks noGrp="1"/>
          </p:cNvSpPr>
          <p:nvPr>
            <p:ph type="title"/>
          </p:nvPr>
        </p:nvSpPr>
        <p:spPr/>
        <p:txBody>
          <a:bodyPr/>
          <a:lstStyle/>
          <a:p>
            <a:r>
              <a:rPr lang="en-US" dirty="0"/>
              <a:t>Voice: speaking speed</a:t>
            </a:r>
          </a:p>
        </p:txBody>
      </p:sp>
      <p:sp>
        <p:nvSpPr>
          <p:cNvPr id="3" name="Content Placeholder 2">
            <a:extLst>
              <a:ext uri="{FF2B5EF4-FFF2-40B4-BE49-F238E27FC236}">
                <a16:creationId xmlns:a16="http://schemas.microsoft.com/office/drawing/2014/main" id="{F9A6DA07-6FDF-4633-C1D4-D20781FC131C}"/>
              </a:ext>
            </a:extLst>
          </p:cNvPr>
          <p:cNvSpPr>
            <a:spLocks noGrp="1"/>
          </p:cNvSpPr>
          <p:nvPr>
            <p:ph idx="1"/>
          </p:nvPr>
        </p:nvSpPr>
        <p:spPr/>
        <p:txBody>
          <a:bodyPr/>
          <a:lstStyle/>
          <a:p>
            <a:r>
              <a:rPr lang="en-US" dirty="0">
                <a:solidFill>
                  <a:schemeClr val="tx2">
                    <a:lumMod val="60000"/>
                    <a:lumOff val="40000"/>
                  </a:schemeClr>
                </a:solidFill>
              </a:rPr>
              <a:t>Activity</a:t>
            </a:r>
            <a:r>
              <a:rPr lang="en-US" dirty="0"/>
              <a:t>: Now read this paragraph again and understand it. Decide which sentences or parts you think should be read slower and practice.</a:t>
            </a:r>
          </a:p>
          <a:p>
            <a:endParaRPr lang="en-US" dirty="0"/>
          </a:p>
          <a:p>
            <a:r>
              <a:rPr lang="en-US" sz="2200" dirty="0"/>
              <a:t>“Speaking speed is indeed very important. Your rate of speech does have an impact on how the audience perceives you and your message. Generally, a slower rate is easier to understand for the audience. If you include pauses as well, you give the audience time to absorb the messages of your presentation. No matter what your average speaking rate is over the entire speech, you should vary it throughout the speech. Varying your speech makes it more interesting for the audience and adds emotion to the content. Without pace variation, you’re in danger of sounding monotone. For example, you can speak faster to convey excitement or to suggest that this part is not that important, or slower to reflect sincerity or importance.” </a:t>
            </a:r>
          </a:p>
          <a:p>
            <a:endParaRPr lang="en-US" dirty="0"/>
          </a:p>
        </p:txBody>
      </p:sp>
      <p:sp>
        <p:nvSpPr>
          <p:cNvPr id="4" name="Slide Number Placeholder 3">
            <a:extLst>
              <a:ext uri="{FF2B5EF4-FFF2-40B4-BE49-F238E27FC236}">
                <a16:creationId xmlns:a16="http://schemas.microsoft.com/office/drawing/2014/main" id="{35B445E4-F656-FA09-45CA-4FB2D06D0828}"/>
              </a:ext>
            </a:extLst>
          </p:cNvPr>
          <p:cNvSpPr>
            <a:spLocks noGrp="1"/>
          </p:cNvSpPr>
          <p:nvPr>
            <p:ph type="sldNum" sz="quarter" idx="10"/>
          </p:nvPr>
        </p:nvSpPr>
        <p:spPr/>
        <p:txBody>
          <a:bodyPr/>
          <a:lstStyle/>
          <a:p>
            <a:pPr>
              <a:defRPr/>
            </a:pPr>
            <a:fld id="{E2B95646-A982-4678-B379-C1727A995A1F}" type="slidenum">
              <a:rPr lang="en-US" altLang="zh-CN" smtClean="0"/>
              <a:pPr>
                <a:defRPr/>
              </a:pPr>
              <a:t>36</a:t>
            </a:fld>
            <a:endParaRPr lang="en-US" altLang="zh-CN"/>
          </a:p>
        </p:txBody>
      </p:sp>
    </p:spTree>
    <p:extLst>
      <p:ext uri="{BB962C8B-B14F-4D97-AF65-F5344CB8AC3E}">
        <p14:creationId xmlns:p14="http://schemas.microsoft.com/office/powerpoint/2010/main" val="1240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4392-DA9E-181A-6C3A-343EAA00C8B6}"/>
              </a:ext>
            </a:extLst>
          </p:cNvPr>
          <p:cNvSpPr>
            <a:spLocks noGrp="1"/>
          </p:cNvSpPr>
          <p:nvPr>
            <p:ph type="title"/>
          </p:nvPr>
        </p:nvSpPr>
        <p:spPr/>
        <p:txBody>
          <a:bodyPr/>
          <a:lstStyle/>
          <a:p>
            <a:r>
              <a:rPr lang="en-US" dirty="0"/>
              <a:t>Voice: speaking speed</a:t>
            </a:r>
          </a:p>
        </p:txBody>
      </p:sp>
      <p:sp>
        <p:nvSpPr>
          <p:cNvPr id="3" name="Content Placeholder 2">
            <a:extLst>
              <a:ext uri="{FF2B5EF4-FFF2-40B4-BE49-F238E27FC236}">
                <a16:creationId xmlns:a16="http://schemas.microsoft.com/office/drawing/2014/main" id="{3395AABA-E080-EC19-30DF-B554296D3088}"/>
              </a:ext>
            </a:extLst>
          </p:cNvPr>
          <p:cNvSpPr>
            <a:spLocks noGrp="1"/>
          </p:cNvSpPr>
          <p:nvPr>
            <p:ph idx="1"/>
          </p:nvPr>
        </p:nvSpPr>
        <p:spPr/>
        <p:txBody>
          <a:bodyPr/>
          <a:lstStyle/>
          <a:p>
            <a:r>
              <a:rPr lang="en-US" dirty="0"/>
              <a:t>When to change your speed:</a:t>
            </a:r>
          </a:p>
          <a:p>
            <a:pPr marL="679450" lvl="2" indent="0">
              <a:buNone/>
            </a:pPr>
            <a:r>
              <a:rPr lang="en-US" dirty="0">
                <a:solidFill>
                  <a:schemeClr val="tx2">
                    <a:lumMod val="60000"/>
                    <a:lumOff val="40000"/>
                  </a:schemeClr>
                </a:solidFill>
              </a:rPr>
              <a:t>Fast</a:t>
            </a:r>
            <a:r>
              <a:rPr lang="en-US" dirty="0"/>
              <a:t>: indication of passion, urgency, excitement, and emotion; delivery of a story</a:t>
            </a:r>
          </a:p>
          <a:p>
            <a:pPr marL="679450" lvl="2" indent="0">
              <a:buNone/>
            </a:pPr>
            <a:r>
              <a:rPr lang="en-US" dirty="0">
                <a:solidFill>
                  <a:schemeClr val="tx2">
                    <a:lumMod val="60000"/>
                    <a:lumOff val="40000"/>
                  </a:schemeClr>
                </a:solidFill>
              </a:rPr>
              <a:t>Slow</a:t>
            </a:r>
            <a:r>
              <a:rPr lang="en-US" dirty="0"/>
              <a:t>: indication of importance, sadness, confusion, the seriousness of a point or the introduction of new ideas (use to help the audience grasp what you are saying)</a:t>
            </a:r>
          </a:p>
        </p:txBody>
      </p:sp>
      <p:sp>
        <p:nvSpPr>
          <p:cNvPr id="4" name="Slide Number Placeholder 3">
            <a:extLst>
              <a:ext uri="{FF2B5EF4-FFF2-40B4-BE49-F238E27FC236}">
                <a16:creationId xmlns:a16="http://schemas.microsoft.com/office/drawing/2014/main" id="{E6A209E4-9E29-F1AC-B5B7-F54B49D9053F}"/>
              </a:ext>
            </a:extLst>
          </p:cNvPr>
          <p:cNvSpPr>
            <a:spLocks noGrp="1"/>
          </p:cNvSpPr>
          <p:nvPr>
            <p:ph type="sldNum" sz="quarter" idx="10"/>
          </p:nvPr>
        </p:nvSpPr>
        <p:spPr/>
        <p:txBody>
          <a:bodyPr/>
          <a:lstStyle/>
          <a:p>
            <a:pPr>
              <a:defRPr/>
            </a:pPr>
            <a:fld id="{E2B95646-A982-4678-B379-C1727A995A1F}" type="slidenum">
              <a:rPr lang="en-US" altLang="zh-CN" smtClean="0"/>
              <a:pPr>
                <a:defRPr/>
              </a:pPr>
              <a:t>37</a:t>
            </a:fld>
            <a:endParaRPr lang="en-US" altLang="zh-CN"/>
          </a:p>
        </p:txBody>
      </p:sp>
    </p:spTree>
    <p:extLst>
      <p:ext uri="{BB962C8B-B14F-4D97-AF65-F5344CB8AC3E}">
        <p14:creationId xmlns:p14="http://schemas.microsoft.com/office/powerpoint/2010/main" val="397018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2CE28-47E8-439D-FA8B-A865A5E4D27A}"/>
              </a:ext>
            </a:extLst>
          </p:cNvPr>
          <p:cNvSpPr>
            <a:spLocks noGrp="1"/>
          </p:cNvSpPr>
          <p:nvPr>
            <p:ph type="title"/>
          </p:nvPr>
        </p:nvSpPr>
        <p:spPr/>
        <p:txBody>
          <a:bodyPr/>
          <a:lstStyle/>
          <a:p>
            <a:r>
              <a:rPr lang="en-US" dirty="0"/>
              <a:t>Voice: volume</a:t>
            </a:r>
          </a:p>
        </p:txBody>
      </p:sp>
      <p:sp>
        <p:nvSpPr>
          <p:cNvPr id="3" name="Content Placeholder 2">
            <a:extLst>
              <a:ext uri="{FF2B5EF4-FFF2-40B4-BE49-F238E27FC236}">
                <a16:creationId xmlns:a16="http://schemas.microsoft.com/office/drawing/2014/main" id="{49B771EE-0DFB-4449-6F13-187E9F1BF5B3}"/>
              </a:ext>
            </a:extLst>
          </p:cNvPr>
          <p:cNvSpPr>
            <a:spLocks noGrp="1"/>
          </p:cNvSpPr>
          <p:nvPr>
            <p:ph idx="1"/>
          </p:nvPr>
        </p:nvSpPr>
        <p:spPr/>
        <p:txBody>
          <a:bodyPr/>
          <a:lstStyle/>
          <a:p>
            <a:pPr marL="0" indent="0">
              <a:buNone/>
            </a:pPr>
            <a:r>
              <a:rPr lang="en-US" dirty="0"/>
              <a:t>Volume is the loudness of the speaker. The appropriate volume should allow the farthest listener to hear you clearly, and at the same time not annoy the nearest listener. </a:t>
            </a:r>
          </a:p>
          <a:p>
            <a:pPr marL="0" indent="0">
              <a:buNone/>
            </a:pPr>
            <a:r>
              <a:rPr lang="en-US" dirty="0">
                <a:solidFill>
                  <a:schemeClr val="tx2">
                    <a:lumMod val="60000"/>
                    <a:lumOff val="40000"/>
                  </a:schemeClr>
                </a:solidFill>
              </a:rPr>
              <a:t>Some tips: </a:t>
            </a:r>
          </a:p>
          <a:p>
            <a:r>
              <a:rPr lang="en-US" dirty="0"/>
              <a:t>When you speak, face the audience. Do NOT face the whiteboard, the floor, the ceiling or the door. Sound travels in straight line.</a:t>
            </a:r>
          </a:p>
          <a:p>
            <a:r>
              <a:rPr lang="en-US" dirty="0"/>
              <a:t>Standing straight could surprisingly increase your volume. </a:t>
            </a:r>
          </a:p>
          <a:p>
            <a:r>
              <a:rPr lang="en-US" dirty="0"/>
              <a:t>Practice speaking by thinking of people at different distances to you such as at your elbow, across the room, or in the back of a large hall.</a:t>
            </a:r>
          </a:p>
        </p:txBody>
      </p:sp>
      <p:sp>
        <p:nvSpPr>
          <p:cNvPr id="4" name="Slide Number Placeholder 3">
            <a:extLst>
              <a:ext uri="{FF2B5EF4-FFF2-40B4-BE49-F238E27FC236}">
                <a16:creationId xmlns:a16="http://schemas.microsoft.com/office/drawing/2014/main" id="{3E9F7B82-FC6E-E8F5-E404-20EF2D32F524}"/>
              </a:ext>
            </a:extLst>
          </p:cNvPr>
          <p:cNvSpPr>
            <a:spLocks noGrp="1"/>
          </p:cNvSpPr>
          <p:nvPr>
            <p:ph type="sldNum" sz="quarter" idx="10"/>
          </p:nvPr>
        </p:nvSpPr>
        <p:spPr/>
        <p:txBody>
          <a:bodyPr/>
          <a:lstStyle/>
          <a:p>
            <a:pPr>
              <a:defRPr/>
            </a:pPr>
            <a:fld id="{E2B95646-A982-4678-B379-C1727A995A1F}" type="slidenum">
              <a:rPr lang="en-US" altLang="zh-CN" smtClean="0"/>
              <a:pPr>
                <a:defRPr/>
              </a:pPr>
              <a:t>38</a:t>
            </a:fld>
            <a:endParaRPr lang="en-US" altLang="zh-CN"/>
          </a:p>
        </p:txBody>
      </p:sp>
    </p:spTree>
    <p:extLst>
      <p:ext uri="{BB962C8B-B14F-4D97-AF65-F5344CB8AC3E}">
        <p14:creationId xmlns:p14="http://schemas.microsoft.com/office/powerpoint/2010/main" val="16252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FF0E-E1F9-EE68-3105-CC3E24F4D4B6}"/>
              </a:ext>
            </a:extLst>
          </p:cNvPr>
          <p:cNvSpPr>
            <a:spLocks noGrp="1"/>
          </p:cNvSpPr>
          <p:nvPr>
            <p:ph type="title"/>
          </p:nvPr>
        </p:nvSpPr>
        <p:spPr/>
        <p:txBody>
          <a:bodyPr/>
          <a:lstStyle/>
          <a:p>
            <a:r>
              <a:rPr lang="en-US" dirty="0"/>
              <a:t>Voice: varying your volume</a:t>
            </a:r>
          </a:p>
        </p:txBody>
      </p:sp>
      <p:sp>
        <p:nvSpPr>
          <p:cNvPr id="3" name="Content Placeholder 2">
            <a:extLst>
              <a:ext uri="{FF2B5EF4-FFF2-40B4-BE49-F238E27FC236}">
                <a16:creationId xmlns:a16="http://schemas.microsoft.com/office/drawing/2014/main" id="{6FFD61B6-B495-E9CA-F70D-16FD3144DA8A}"/>
              </a:ext>
            </a:extLst>
          </p:cNvPr>
          <p:cNvSpPr>
            <a:spLocks noGrp="1"/>
          </p:cNvSpPr>
          <p:nvPr>
            <p:ph idx="1"/>
          </p:nvPr>
        </p:nvSpPr>
        <p:spPr/>
        <p:txBody>
          <a:bodyPr/>
          <a:lstStyle/>
          <a:p>
            <a:pPr marL="0" indent="0">
              <a:buNone/>
            </a:pPr>
            <a:r>
              <a:rPr lang="en-US" dirty="0"/>
              <a:t>The increase in volume makes it clear which words are the most important in the sentence. If you remember the speaking rate part, slowing down also has the same effect. The words might include:</a:t>
            </a:r>
          </a:p>
          <a:p>
            <a:r>
              <a:rPr lang="en-US" dirty="0"/>
              <a:t>Words you want to emphasize </a:t>
            </a:r>
          </a:p>
          <a:p>
            <a:r>
              <a:rPr lang="en-US" dirty="0"/>
              <a:t>Content words (as opposed to function words)</a:t>
            </a:r>
          </a:p>
          <a:p>
            <a:pPr lvl="1"/>
            <a:r>
              <a:rPr lang="en-US" sz="2000" dirty="0"/>
              <a:t>“When you </a:t>
            </a:r>
            <a:r>
              <a:rPr lang="en-US" dirty="0">
                <a:solidFill>
                  <a:srgbClr val="FF0000"/>
                </a:solidFill>
              </a:rPr>
              <a:t>speak</a:t>
            </a:r>
            <a:r>
              <a:rPr lang="en-US" sz="2000" dirty="0"/>
              <a:t>, </a:t>
            </a:r>
            <a:r>
              <a:rPr lang="en-US" dirty="0">
                <a:solidFill>
                  <a:srgbClr val="FF0000"/>
                </a:solidFill>
              </a:rPr>
              <a:t>face</a:t>
            </a:r>
            <a:r>
              <a:rPr lang="en-US" sz="2000" dirty="0"/>
              <a:t> the </a:t>
            </a:r>
            <a:r>
              <a:rPr lang="en-US" dirty="0">
                <a:solidFill>
                  <a:srgbClr val="FF0000"/>
                </a:solidFill>
              </a:rPr>
              <a:t>audience</a:t>
            </a:r>
            <a:r>
              <a:rPr lang="en-US" sz="2000" dirty="0"/>
              <a:t>. Do </a:t>
            </a:r>
            <a:r>
              <a:rPr lang="en-US" dirty="0">
                <a:solidFill>
                  <a:srgbClr val="FF0000"/>
                </a:solidFill>
              </a:rPr>
              <a:t>not</a:t>
            </a:r>
            <a:r>
              <a:rPr lang="en-US" sz="2000" dirty="0"/>
              <a:t> </a:t>
            </a:r>
            <a:r>
              <a:rPr lang="en-US" dirty="0">
                <a:solidFill>
                  <a:srgbClr val="FF0000"/>
                </a:solidFill>
              </a:rPr>
              <a:t>face</a:t>
            </a:r>
            <a:r>
              <a:rPr lang="en-US" sz="2000" dirty="0"/>
              <a:t> the </a:t>
            </a:r>
            <a:r>
              <a:rPr lang="en-US" dirty="0">
                <a:solidFill>
                  <a:srgbClr val="FF0000"/>
                </a:solidFill>
              </a:rPr>
              <a:t>whiteboard</a:t>
            </a:r>
            <a:r>
              <a:rPr lang="en-US" sz="2000" dirty="0"/>
              <a:t>, the </a:t>
            </a:r>
            <a:r>
              <a:rPr lang="en-US" dirty="0">
                <a:solidFill>
                  <a:srgbClr val="FF0000"/>
                </a:solidFill>
              </a:rPr>
              <a:t>floor</a:t>
            </a:r>
            <a:r>
              <a:rPr lang="en-US" sz="2000" dirty="0"/>
              <a:t>, the </a:t>
            </a:r>
            <a:r>
              <a:rPr lang="en-US" dirty="0">
                <a:solidFill>
                  <a:srgbClr val="FF0000"/>
                </a:solidFill>
              </a:rPr>
              <a:t>ceiling</a:t>
            </a:r>
            <a:r>
              <a:rPr lang="en-US" sz="2000" dirty="0"/>
              <a:t> or the </a:t>
            </a:r>
            <a:r>
              <a:rPr lang="en-US" dirty="0">
                <a:solidFill>
                  <a:srgbClr val="FF0000"/>
                </a:solidFill>
              </a:rPr>
              <a:t>door</a:t>
            </a:r>
            <a:r>
              <a:rPr lang="en-US" sz="2000" dirty="0"/>
              <a:t>.”</a:t>
            </a:r>
          </a:p>
          <a:p>
            <a:pPr lvl="1"/>
            <a:r>
              <a:rPr lang="en-US" sz="2000" dirty="0"/>
              <a:t>“Generally, a </a:t>
            </a:r>
            <a:r>
              <a:rPr lang="en-US" dirty="0">
                <a:solidFill>
                  <a:srgbClr val="FF0000"/>
                </a:solidFill>
              </a:rPr>
              <a:t>slower rate </a:t>
            </a:r>
            <a:r>
              <a:rPr lang="en-US" sz="2000" dirty="0"/>
              <a:t>is </a:t>
            </a:r>
            <a:r>
              <a:rPr lang="en-US" dirty="0">
                <a:solidFill>
                  <a:srgbClr val="FF0000"/>
                </a:solidFill>
              </a:rPr>
              <a:t>easier</a:t>
            </a:r>
            <a:r>
              <a:rPr lang="en-US" sz="2000" dirty="0"/>
              <a:t> to </a:t>
            </a:r>
            <a:r>
              <a:rPr lang="en-US" dirty="0">
                <a:solidFill>
                  <a:srgbClr val="FF0000"/>
                </a:solidFill>
              </a:rPr>
              <a:t>understand</a:t>
            </a:r>
            <a:r>
              <a:rPr lang="en-US" sz="2000" dirty="0"/>
              <a:t> for the </a:t>
            </a:r>
            <a:r>
              <a:rPr lang="en-US" dirty="0">
                <a:solidFill>
                  <a:srgbClr val="FF0000"/>
                </a:solidFill>
              </a:rPr>
              <a:t>audience</a:t>
            </a:r>
            <a:r>
              <a:rPr lang="en-US" sz="2000" dirty="0"/>
              <a:t>.”</a:t>
            </a:r>
          </a:p>
          <a:p>
            <a:pPr marL="0" indent="0">
              <a:buNone/>
            </a:pPr>
            <a:r>
              <a:rPr lang="en-US" dirty="0"/>
              <a:t>You don’t have to follow this exactly. But do keep in mind that you need to raise your voice for more important parts.</a:t>
            </a:r>
          </a:p>
          <a:p>
            <a:pPr lvl="1"/>
            <a:endParaRPr lang="en-US" sz="2000" dirty="0"/>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581C9AB-16C3-74E4-8DE6-6F18F004772C}"/>
              </a:ext>
            </a:extLst>
          </p:cNvPr>
          <p:cNvSpPr>
            <a:spLocks noGrp="1"/>
          </p:cNvSpPr>
          <p:nvPr>
            <p:ph type="sldNum" sz="quarter" idx="10"/>
          </p:nvPr>
        </p:nvSpPr>
        <p:spPr/>
        <p:txBody>
          <a:bodyPr/>
          <a:lstStyle/>
          <a:p>
            <a:pPr>
              <a:defRPr/>
            </a:pPr>
            <a:fld id="{E2B95646-A982-4678-B379-C1727A995A1F}" type="slidenum">
              <a:rPr lang="en-US" altLang="zh-CN" smtClean="0"/>
              <a:pPr>
                <a:defRPr/>
              </a:pPr>
              <a:t>39</a:t>
            </a:fld>
            <a:endParaRPr lang="en-US" altLang="zh-CN"/>
          </a:p>
        </p:txBody>
      </p:sp>
    </p:spTree>
    <p:extLst>
      <p:ext uri="{BB962C8B-B14F-4D97-AF65-F5344CB8AC3E}">
        <p14:creationId xmlns:p14="http://schemas.microsoft.com/office/powerpoint/2010/main" val="136251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BD64946-7FB6-B36A-C931-66E2C37D6BDB}"/>
              </a:ext>
            </a:extLst>
          </p:cNvPr>
          <p:cNvSpPr>
            <a:spLocks noGrp="1" noChangeArrowheads="1"/>
          </p:cNvSpPr>
          <p:nvPr>
            <p:ph type="title"/>
          </p:nvPr>
        </p:nvSpPr>
        <p:spPr>
          <a:xfrm>
            <a:off x="812800" y="609600"/>
            <a:ext cx="10464800" cy="890588"/>
          </a:xfrm>
        </p:spPr>
        <p:txBody>
          <a:bodyPr/>
          <a:lstStyle/>
          <a:p>
            <a:r>
              <a:rPr lang="en-GB" altLang="en-US" dirty="0"/>
              <a:t>Grammatical Accuracy </a:t>
            </a:r>
          </a:p>
        </p:txBody>
      </p:sp>
      <p:sp>
        <p:nvSpPr>
          <p:cNvPr id="3" name="Content Placeholder 2">
            <a:extLst>
              <a:ext uri="{FF2B5EF4-FFF2-40B4-BE49-F238E27FC236}">
                <a16:creationId xmlns:a16="http://schemas.microsoft.com/office/drawing/2014/main" id="{53BD3969-7C19-668C-8594-AD8E5E30FB85}"/>
              </a:ext>
            </a:extLst>
          </p:cNvPr>
          <p:cNvSpPr>
            <a:spLocks noGrp="1"/>
          </p:cNvSpPr>
          <p:nvPr>
            <p:ph idx="1"/>
          </p:nvPr>
        </p:nvSpPr>
        <p:spPr>
          <a:xfrm>
            <a:off x="812800" y="1500188"/>
            <a:ext cx="11274380" cy="4970462"/>
          </a:xfrm>
        </p:spPr>
        <p:txBody>
          <a:bodyPr/>
          <a:lstStyle/>
          <a:p>
            <a:pPr>
              <a:defRPr/>
            </a:pPr>
            <a:r>
              <a:rPr lang="en-US" sz="2800" dirty="0"/>
              <a:t>Proper usage of grammar is important because it allows us to have our messages clearly understood and establishes credibility in a speech. </a:t>
            </a:r>
          </a:p>
          <a:p>
            <a:pPr>
              <a:defRPr/>
            </a:pPr>
            <a:r>
              <a:rPr lang="en-US" sz="2800" dirty="0"/>
              <a:t>H</a:t>
            </a:r>
            <a:r>
              <a:rPr lang="en-US" altLang="zh-CN" sz="2800" dirty="0"/>
              <a:t>owever, remember to strike a balance between ‘grammar accuracy’ and ‘</a:t>
            </a:r>
            <a:r>
              <a:rPr lang="en-US" sz="2800" dirty="0"/>
              <a:t>fluency.’</a:t>
            </a:r>
            <a:endParaRPr lang="en-GB" sz="2800" dirty="0"/>
          </a:p>
          <a:p>
            <a:pPr>
              <a:defRPr/>
            </a:pPr>
            <a:endParaRPr lang="en-US" altLang="zh-CN" sz="2800" dirty="0"/>
          </a:p>
          <a:p>
            <a:pPr>
              <a:defRPr/>
            </a:pPr>
            <a:endParaRPr lang="en-US" sz="2800" dirty="0"/>
          </a:p>
          <a:p>
            <a:pPr>
              <a:defRPr/>
            </a:pPr>
            <a:endParaRPr lang="en-US" sz="2800" dirty="0"/>
          </a:p>
        </p:txBody>
      </p:sp>
      <p:sp>
        <p:nvSpPr>
          <p:cNvPr id="9220" name="Slide Number Placeholder 3">
            <a:extLst>
              <a:ext uri="{FF2B5EF4-FFF2-40B4-BE49-F238E27FC236}">
                <a16:creationId xmlns:a16="http://schemas.microsoft.com/office/drawing/2014/main" id="{07F60551-0E77-087A-FBFB-41C5CCB9E14D}"/>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B7185B62-C489-4A1B-B4C2-5BD5DF775F34}" type="slidenum">
              <a:rPr lang="en-US" altLang="zh-CN" sz="1200" smtClean="0">
                <a:solidFill>
                  <a:srgbClr val="000000"/>
                </a:solidFill>
                <a:latin typeface="Times New Roman" panose="02020603050405020304" pitchFamily="18" charset="0"/>
              </a:rPr>
              <a:pPr/>
              <a:t>4</a:t>
            </a:fld>
            <a:endParaRPr lang="en-US" altLang="zh-CN" sz="1200">
              <a:solidFill>
                <a:srgbClr val="000000"/>
              </a:solidFill>
              <a:latin typeface="Times New Roman" panose="02020603050405020304" pitchFamily="18" charset="0"/>
            </a:endParaRPr>
          </a:p>
        </p:txBody>
      </p:sp>
      <p:graphicFrame>
        <p:nvGraphicFramePr>
          <p:cNvPr id="2" name="Diagram 1">
            <a:extLst>
              <a:ext uri="{FF2B5EF4-FFF2-40B4-BE49-F238E27FC236}">
                <a16:creationId xmlns:a16="http://schemas.microsoft.com/office/drawing/2014/main" id="{0A4A51CA-B38A-807F-96DE-0553A71FAF64}"/>
              </a:ext>
            </a:extLst>
          </p:cNvPr>
          <p:cNvGraphicFramePr/>
          <p:nvPr>
            <p:extLst>
              <p:ext uri="{D42A27DB-BD31-4B8C-83A1-F6EECF244321}">
                <p14:modId xmlns:p14="http://schemas.microsoft.com/office/powerpoint/2010/main" val="280373967"/>
              </p:ext>
            </p:extLst>
          </p:nvPr>
        </p:nvGraphicFramePr>
        <p:xfrm>
          <a:off x="3259728" y="3429000"/>
          <a:ext cx="5379115" cy="2689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E4F3-B11A-FD45-2558-F694542D69B1}"/>
              </a:ext>
            </a:extLst>
          </p:cNvPr>
          <p:cNvSpPr>
            <a:spLocks noGrp="1"/>
          </p:cNvSpPr>
          <p:nvPr>
            <p:ph type="title"/>
          </p:nvPr>
        </p:nvSpPr>
        <p:spPr/>
        <p:txBody>
          <a:bodyPr/>
          <a:lstStyle/>
          <a:p>
            <a:r>
              <a:rPr lang="en-US" dirty="0"/>
              <a:t>Voice: intonation and pitch</a:t>
            </a:r>
          </a:p>
        </p:txBody>
      </p:sp>
      <p:sp>
        <p:nvSpPr>
          <p:cNvPr id="3" name="Content Placeholder 2">
            <a:extLst>
              <a:ext uri="{FF2B5EF4-FFF2-40B4-BE49-F238E27FC236}">
                <a16:creationId xmlns:a16="http://schemas.microsoft.com/office/drawing/2014/main" id="{5D5D3EBE-4586-4E3F-9E59-EE5C220860C4}"/>
              </a:ext>
            </a:extLst>
          </p:cNvPr>
          <p:cNvSpPr>
            <a:spLocks noGrp="1"/>
          </p:cNvSpPr>
          <p:nvPr>
            <p:ph idx="1"/>
          </p:nvPr>
        </p:nvSpPr>
        <p:spPr/>
        <p:txBody>
          <a:bodyPr/>
          <a:lstStyle/>
          <a:p>
            <a:pPr marL="0" indent="0">
              <a:buNone/>
            </a:pPr>
            <a:r>
              <a:rPr lang="en-US" dirty="0"/>
              <a:t>Pitch is the degree of highness or lowness of a tone or voice while intonation is the variation of pitch in the spoken language. </a:t>
            </a:r>
          </a:p>
        </p:txBody>
      </p:sp>
      <p:sp>
        <p:nvSpPr>
          <p:cNvPr id="4" name="Slide Number Placeholder 3">
            <a:extLst>
              <a:ext uri="{FF2B5EF4-FFF2-40B4-BE49-F238E27FC236}">
                <a16:creationId xmlns:a16="http://schemas.microsoft.com/office/drawing/2014/main" id="{DC0BD025-E722-18A9-D896-58F50B4DF27F}"/>
              </a:ext>
            </a:extLst>
          </p:cNvPr>
          <p:cNvSpPr>
            <a:spLocks noGrp="1"/>
          </p:cNvSpPr>
          <p:nvPr>
            <p:ph type="sldNum" sz="quarter" idx="10"/>
          </p:nvPr>
        </p:nvSpPr>
        <p:spPr/>
        <p:txBody>
          <a:bodyPr/>
          <a:lstStyle/>
          <a:p>
            <a:pPr>
              <a:defRPr/>
            </a:pPr>
            <a:fld id="{E2B95646-A982-4678-B379-C1727A995A1F}" type="slidenum">
              <a:rPr lang="en-US" altLang="zh-CN" smtClean="0"/>
              <a:pPr>
                <a:defRPr/>
              </a:pPr>
              <a:t>40</a:t>
            </a:fld>
            <a:endParaRPr lang="en-US" altLang="zh-CN"/>
          </a:p>
        </p:txBody>
      </p:sp>
    </p:spTree>
    <p:extLst>
      <p:ext uri="{BB962C8B-B14F-4D97-AF65-F5344CB8AC3E}">
        <p14:creationId xmlns:p14="http://schemas.microsoft.com/office/powerpoint/2010/main" val="270377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A2243-4FF7-823E-872E-B88E456D62BB}"/>
              </a:ext>
            </a:extLst>
          </p:cNvPr>
          <p:cNvSpPr>
            <a:spLocks noGrp="1"/>
          </p:cNvSpPr>
          <p:nvPr>
            <p:ph type="title"/>
          </p:nvPr>
        </p:nvSpPr>
        <p:spPr/>
        <p:txBody>
          <a:bodyPr/>
          <a:lstStyle/>
          <a:p>
            <a:r>
              <a:rPr lang="en-US" dirty="0"/>
              <a:t>Voice: intonation and pitch</a:t>
            </a:r>
          </a:p>
        </p:txBody>
      </p:sp>
      <p:sp>
        <p:nvSpPr>
          <p:cNvPr id="3" name="Content Placeholder 2">
            <a:extLst>
              <a:ext uri="{FF2B5EF4-FFF2-40B4-BE49-F238E27FC236}">
                <a16:creationId xmlns:a16="http://schemas.microsoft.com/office/drawing/2014/main" id="{3471F651-2D38-BD34-310E-4736C5EB60B2}"/>
              </a:ext>
            </a:extLst>
          </p:cNvPr>
          <p:cNvSpPr>
            <a:spLocks noGrp="1"/>
          </p:cNvSpPr>
          <p:nvPr>
            <p:ph idx="1"/>
          </p:nvPr>
        </p:nvSpPr>
        <p:spPr/>
        <p:txBody>
          <a:bodyPr/>
          <a:lstStyle/>
          <a:p>
            <a:pPr marL="0" indent="0">
              <a:buNone/>
            </a:pPr>
            <a:r>
              <a:rPr lang="en-US" dirty="0"/>
              <a:t>Activity: Read the sentences below out loud. The underline indicates a higher pitch. Try to think how different intonations imply different meanings.</a:t>
            </a:r>
          </a:p>
          <a:p>
            <a:pPr algn="just"/>
            <a:r>
              <a:rPr lang="en-US" sz="2000" dirty="0"/>
              <a:t>I </a:t>
            </a:r>
            <a:r>
              <a:rPr lang="en-US" sz="2000" u="sng" dirty="0"/>
              <a:t>like</a:t>
            </a:r>
            <a:r>
              <a:rPr lang="en-US" sz="2000" dirty="0"/>
              <a:t> cookies. 			I like </a:t>
            </a:r>
            <a:r>
              <a:rPr lang="en-US" sz="2000" u="sng" dirty="0"/>
              <a:t>cookies</a:t>
            </a:r>
            <a:r>
              <a:rPr lang="en-US" sz="2000" dirty="0"/>
              <a:t>. </a:t>
            </a:r>
          </a:p>
          <a:p>
            <a:pPr algn="just"/>
            <a:endParaRPr lang="en-US" sz="2000" dirty="0"/>
          </a:p>
          <a:p>
            <a:pPr algn="just"/>
            <a:r>
              <a:rPr lang="en-US" sz="2000" dirty="0"/>
              <a:t>We </a:t>
            </a:r>
            <a:r>
              <a:rPr lang="en-US" sz="2000" u="sng" dirty="0"/>
              <a:t>don’t</a:t>
            </a:r>
            <a:r>
              <a:rPr lang="en-US" sz="2000" dirty="0"/>
              <a:t> have time.			We don’t have </a:t>
            </a:r>
            <a:r>
              <a:rPr lang="en-US" sz="2000" u="sng" dirty="0"/>
              <a:t>time</a:t>
            </a:r>
            <a:r>
              <a:rPr lang="en-US" sz="2000" dirty="0"/>
              <a:t>.</a:t>
            </a:r>
          </a:p>
          <a:p>
            <a:pPr algn="just"/>
            <a:endParaRPr lang="en-US" sz="2000" dirty="0"/>
          </a:p>
          <a:p>
            <a:pPr algn="just"/>
            <a:r>
              <a:rPr lang="en-US" sz="2000" u="sng" dirty="0"/>
              <a:t>She</a:t>
            </a:r>
            <a:r>
              <a:rPr lang="en-US" sz="2000" dirty="0"/>
              <a:t> didn’t steal my wallet.</a:t>
            </a:r>
          </a:p>
          <a:p>
            <a:pPr algn="just"/>
            <a:r>
              <a:rPr lang="en-US" sz="2000" dirty="0"/>
              <a:t>She </a:t>
            </a:r>
            <a:r>
              <a:rPr lang="en-US" sz="2000" u="sng" dirty="0"/>
              <a:t>didn’t</a:t>
            </a:r>
            <a:r>
              <a:rPr lang="en-US" sz="2000" dirty="0"/>
              <a:t> steal my wallet.</a:t>
            </a:r>
          </a:p>
          <a:p>
            <a:pPr algn="just"/>
            <a:r>
              <a:rPr lang="en-US" sz="2000" dirty="0"/>
              <a:t>She didn’t </a:t>
            </a:r>
            <a:r>
              <a:rPr lang="en-US" sz="2000" u="sng" dirty="0"/>
              <a:t>steal</a:t>
            </a:r>
            <a:r>
              <a:rPr lang="en-US" sz="2000" dirty="0"/>
              <a:t> my wallet.</a:t>
            </a:r>
          </a:p>
          <a:p>
            <a:pPr algn="just"/>
            <a:r>
              <a:rPr lang="en-US" sz="2000" dirty="0"/>
              <a:t>She didn’t steal </a:t>
            </a:r>
            <a:r>
              <a:rPr lang="en-US" sz="2000" u="sng" dirty="0"/>
              <a:t>my</a:t>
            </a:r>
            <a:r>
              <a:rPr lang="en-US" sz="2000" dirty="0"/>
              <a:t> wallet.</a:t>
            </a:r>
          </a:p>
          <a:p>
            <a:pPr algn="just"/>
            <a:r>
              <a:rPr lang="en-US" sz="2000" dirty="0"/>
              <a:t>She didn’t steal my </a:t>
            </a:r>
            <a:r>
              <a:rPr lang="en-US" sz="2000" u="sng" dirty="0"/>
              <a:t>wallet</a:t>
            </a:r>
            <a:r>
              <a:rPr lang="en-US" sz="2000" dirty="0"/>
              <a:t>.</a:t>
            </a:r>
          </a:p>
          <a:p>
            <a:pPr algn="just"/>
            <a:endParaRPr lang="en-US" sz="2000" dirty="0"/>
          </a:p>
        </p:txBody>
      </p:sp>
      <p:sp>
        <p:nvSpPr>
          <p:cNvPr id="4" name="Slide Number Placeholder 3">
            <a:extLst>
              <a:ext uri="{FF2B5EF4-FFF2-40B4-BE49-F238E27FC236}">
                <a16:creationId xmlns:a16="http://schemas.microsoft.com/office/drawing/2014/main" id="{6090DBFC-2A3B-91EA-47F8-E3E5B50E89D7}"/>
              </a:ext>
            </a:extLst>
          </p:cNvPr>
          <p:cNvSpPr>
            <a:spLocks noGrp="1"/>
          </p:cNvSpPr>
          <p:nvPr>
            <p:ph type="sldNum" sz="quarter" idx="10"/>
          </p:nvPr>
        </p:nvSpPr>
        <p:spPr/>
        <p:txBody>
          <a:bodyPr/>
          <a:lstStyle/>
          <a:p>
            <a:pPr>
              <a:defRPr/>
            </a:pPr>
            <a:fld id="{E2B95646-A982-4678-B379-C1727A995A1F}" type="slidenum">
              <a:rPr lang="en-US" altLang="zh-CN" smtClean="0"/>
              <a:pPr>
                <a:defRPr/>
              </a:pPr>
              <a:t>41</a:t>
            </a:fld>
            <a:endParaRPr lang="en-US" altLang="zh-CN"/>
          </a:p>
        </p:txBody>
      </p:sp>
    </p:spTree>
    <p:extLst>
      <p:ext uri="{BB962C8B-B14F-4D97-AF65-F5344CB8AC3E}">
        <p14:creationId xmlns:p14="http://schemas.microsoft.com/office/powerpoint/2010/main" val="41891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B8CA-5229-73AE-D944-EC96CA02DC4A}"/>
              </a:ext>
            </a:extLst>
          </p:cNvPr>
          <p:cNvSpPr>
            <a:spLocks noGrp="1"/>
          </p:cNvSpPr>
          <p:nvPr>
            <p:ph type="title"/>
          </p:nvPr>
        </p:nvSpPr>
        <p:spPr/>
        <p:txBody>
          <a:bodyPr/>
          <a:lstStyle/>
          <a:p>
            <a:r>
              <a:rPr lang="en-US" dirty="0"/>
              <a:t>Voice: intonation and pitch</a:t>
            </a:r>
          </a:p>
        </p:txBody>
      </p:sp>
      <p:sp>
        <p:nvSpPr>
          <p:cNvPr id="3" name="Content Placeholder 2">
            <a:extLst>
              <a:ext uri="{FF2B5EF4-FFF2-40B4-BE49-F238E27FC236}">
                <a16:creationId xmlns:a16="http://schemas.microsoft.com/office/drawing/2014/main" id="{8A45D24B-5A1C-A5A8-0553-EF222986CBEA}"/>
              </a:ext>
            </a:extLst>
          </p:cNvPr>
          <p:cNvSpPr>
            <a:spLocks noGrp="1"/>
          </p:cNvSpPr>
          <p:nvPr>
            <p:ph idx="1"/>
          </p:nvPr>
        </p:nvSpPr>
        <p:spPr/>
        <p:txBody>
          <a:bodyPr/>
          <a:lstStyle/>
          <a:p>
            <a:pPr marL="0" indent="0">
              <a:buNone/>
            </a:pPr>
            <a:r>
              <a:rPr lang="en-US" dirty="0"/>
              <a:t>A change in pitch is usually used to emphasize. If you recall what we’ve learnt in speaking speed and volume, a change in speed or volume also does the trick. In reality, when we want to “point out” to the audience which part is important in our speech, we usually use the combination of all three. </a:t>
            </a:r>
            <a:r>
              <a:rPr lang="en-US" altLang="zh-CN" dirty="0"/>
              <a:t>When you do your presentation, if you fail to vary your speed, volume or pitch to suit your purposes, you will sound boring and consequently receive a lower score for this part.</a:t>
            </a:r>
            <a:endParaRPr lang="en-US" dirty="0"/>
          </a:p>
        </p:txBody>
      </p:sp>
      <p:sp>
        <p:nvSpPr>
          <p:cNvPr id="4" name="Slide Number Placeholder 3">
            <a:extLst>
              <a:ext uri="{FF2B5EF4-FFF2-40B4-BE49-F238E27FC236}">
                <a16:creationId xmlns:a16="http://schemas.microsoft.com/office/drawing/2014/main" id="{8EE37AE7-431A-5DB9-B04B-EE4AC6F8BC03}"/>
              </a:ext>
            </a:extLst>
          </p:cNvPr>
          <p:cNvSpPr>
            <a:spLocks noGrp="1"/>
          </p:cNvSpPr>
          <p:nvPr>
            <p:ph type="sldNum" sz="quarter" idx="10"/>
          </p:nvPr>
        </p:nvSpPr>
        <p:spPr/>
        <p:txBody>
          <a:bodyPr/>
          <a:lstStyle/>
          <a:p>
            <a:pPr>
              <a:defRPr/>
            </a:pPr>
            <a:fld id="{E2B95646-A982-4678-B379-C1727A995A1F}" type="slidenum">
              <a:rPr lang="en-US" altLang="zh-CN" smtClean="0"/>
              <a:pPr>
                <a:defRPr/>
              </a:pPr>
              <a:t>42</a:t>
            </a:fld>
            <a:endParaRPr lang="en-US" altLang="zh-CN"/>
          </a:p>
        </p:txBody>
      </p:sp>
    </p:spTree>
    <p:extLst>
      <p:ext uri="{BB962C8B-B14F-4D97-AF65-F5344CB8AC3E}">
        <p14:creationId xmlns:p14="http://schemas.microsoft.com/office/powerpoint/2010/main" val="184021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28AB-0485-0A75-D1B8-4978C2AFB2EC}"/>
              </a:ext>
            </a:extLst>
          </p:cNvPr>
          <p:cNvSpPr>
            <a:spLocks noGrp="1"/>
          </p:cNvSpPr>
          <p:nvPr>
            <p:ph type="title"/>
          </p:nvPr>
        </p:nvSpPr>
        <p:spPr/>
        <p:txBody>
          <a:bodyPr/>
          <a:lstStyle/>
          <a:p>
            <a:r>
              <a:rPr lang="en-US" dirty="0"/>
              <a:t>Voice: intonation and pitch</a:t>
            </a:r>
          </a:p>
        </p:txBody>
      </p:sp>
      <p:sp>
        <p:nvSpPr>
          <p:cNvPr id="3" name="Content Placeholder 2">
            <a:extLst>
              <a:ext uri="{FF2B5EF4-FFF2-40B4-BE49-F238E27FC236}">
                <a16:creationId xmlns:a16="http://schemas.microsoft.com/office/drawing/2014/main" id="{742FBCA6-ED0C-9E69-DF1D-A18C9AF1234A}"/>
              </a:ext>
            </a:extLst>
          </p:cNvPr>
          <p:cNvSpPr>
            <a:spLocks noGrp="1"/>
          </p:cNvSpPr>
          <p:nvPr>
            <p:ph idx="1"/>
          </p:nvPr>
        </p:nvSpPr>
        <p:spPr/>
        <p:txBody>
          <a:bodyPr/>
          <a:lstStyle/>
          <a:p>
            <a:pPr marL="0" indent="0">
              <a:buNone/>
            </a:pPr>
            <a:r>
              <a:rPr lang="en-US" dirty="0"/>
              <a:t>Pitch glide</a:t>
            </a:r>
          </a:p>
          <a:p>
            <a:r>
              <a:rPr lang="en-US" sz="2200" dirty="0"/>
              <a:t>Glide up (rising intonation): questions, uncertainties, etc.</a:t>
            </a:r>
          </a:p>
          <a:p>
            <a:r>
              <a:rPr lang="en-US" sz="2200" dirty="0"/>
              <a:t>Glide down (falling intonation): statements, authority, etc.</a:t>
            </a:r>
          </a:p>
          <a:p>
            <a:pPr>
              <a:buFont typeface="Wingdings" panose="05000000000000000000" pitchFamily="2" charset="2"/>
              <a:buChar char="Ø"/>
            </a:pPr>
            <a:r>
              <a:rPr lang="en-US" sz="2200" dirty="0"/>
              <a:t>When reading a long sentence, a rising intonation (or a high pitch) indicates that the sentence is not yet finished. A falling intonation signals the end of a sentence.</a:t>
            </a:r>
          </a:p>
          <a:p>
            <a:pPr marL="0" indent="0">
              <a:buNone/>
            </a:pPr>
            <a:r>
              <a:rPr lang="en-US" sz="2000" dirty="0">
                <a:solidFill>
                  <a:schemeClr val="tx2">
                    <a:lumMod val="60000"/>
                    <a:lumOff val="40000"/>
                  </a:schemeClr>
                </a:solidFill>
              </a:rPr>
              <a:t>Activity</a:t>
            </a:r>
            <a:r>
              <a:rPr lang="en-US" sz="2000" dirty="0"/>
              <a:t>: Use the sentences below to practice pitch and pitch glide. The arrows indicate rising or falling intonations. The underlines indicate higher pitch.</a:t>
            </a:r>
          </a:p>
          <a:p>
            <a:pPr marL="0" indent="0">
              <a:buNone/>
            </a:pPr>
            <a:r>
              <a:rPr lang="en-US" sz="2000" dirty="0"/>
              <a:t>	“Your rate of speech does have an impact</a:t>
            </a:r>
            <a:r>
              <a:rPr lang="zh-CN" altLang="en-US" sz="2800" dirty="0">
                <a:solidFill>
                  <a:srgbClr val="FF0000"/>
                </a:solidFill>
              </a:rPr>
              <a:t>↑</a:t>
            </a:r>
            <a:r>
              <a:rPr lang="en-US" sz="2800" dirty="0">
                <a:solidFill>
                  <a:srgbClr val="FF0000"/>
                </a:solidFill>
              </a:rPr>
              <a:t> </a:t>
            </a:r>
            <a:r>
              <a:rPr lang="en-US" sz="2000" dirty="0"/>
              <a:t>on how the audience perceives you</a:t>
            </a:r>
            <a:r>
              <a:rPr kumimoji="1"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rgbClr val="FF0000"/>
                </a:solidFill>
              </a:rPr>
              <a:t> </a:t>
            </a:r>
            <a:r>
              <a:rPr lang="en-US" sz="2000" dirty="0"/>
              <a:t> and your 	message</a:t>
            </a:r>
            <a:r>
              <a:rPr lang="zh-CN" altLang="en-US" sz="2800" dirty="0">
                <a:solidFill>
                  <a:srgbClr val="FF0000"/>
                </a:solidFill>
              </a:rPr>
              <a:t>↓</a:t>
            </a:r>
            <a:r>
              <a:rPr lang="en-US" sz="2000" dirty="0"/>
              <a:t>.”</a:t>
            </a:r>
          </a:p>
          <a:p>
            <a:pPr marL="0" indent="0">
              <a:buNone/>
            </a:pPr>
            <a:r>
              <a:rPr lang="en-US" sz="2000" dirty="0"/>
              <a:t>	“For example</a:t>
            </a:r>
            <a:r>
              <a:rPr kumimoji="1"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lang="en-US" sz="2000" dirty="0"/>
              <a:t>, you can speak </a:t>
            </a:r>
            <a:r>
              <a:rPr lang="en-US" sz="2000" u="sng" dirty="0"/>
              <a:t>faster</a:t>
            </a:r>
            <a:r>
              <a:rPr lang="en-US" sz="2000" dirty="0"/>
              <a:t> to convey </a:t>
            </a:r>
            <a:r>
              <a:rPr lang="en-US" sz="2000" u="sng" dirty="0"/>
              <a:t>excitement</a:t>
            </a:r>
            <a:r>
              <a:rPr lang="en-US" sz="2000" dirty="0"/>
              <a:t> or to suggest that this part is not 	that </a:t>
            </a:r>
            <a:r>
              <a:rPr lang="en-US" sz="2000" u="sng" dirty="0"/>
              <a:t>important</a:t>
            </a:r>
            <a:r>
              <a:rPr lang="en-US" sz="2000" dirty="0"/>
              <a:t>, or slower to reflect sincerity or importance</a:t>
            </a:r>
            <a:r>
              <a:rPr kumimoji="1" lang="zh-CN" altLang="en-US" sz="2800" b="0" i="0" u="none" strike="noStrike" kern="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r>
              <a:rPr lang="en-US" sz="2000" dirty="0"/>
              <a:t>.” </a:t>
            </a:r>
          </a:p>
          <a:p>
            <a:pPr marL="0" indent="0">
              <a:buNone/>
            </a:pPr>
            <a:endParaRPr lang="en-US" dirty="0"/>
          </a:p>
        </p:txBody>
      </p:sp>
      <p:sp>
        <p:nvSpPr>
          <p:cNvPr id="4" name="Slide Number Placeholder 3">
            <a:extLst>
              <a:ext uri="{FF2B5EF4-FFF2-40B4-BE49-F238E27FC236}">
                <a16:creationId xmlns:a16="http://schemas.microsoft.com/office/drawing/2014/main" id="{7F596122-336A-9E0A-0FE7-9D4D9922ED7A}"/>
              </a:ext>
            </a:extLst>
          </p:cNvPr>
          <p:cNvSpPr>
            <a:spLocks noGrp="1"/>
          </p:cNvSpPr>
          <p:nvPr>
            <p:ph type="sldNum" sz="quarter" idx="10"/>
          </p:nvPr>
        </p:nvSpPr>
        <p:spPr/>
        <p:txBody>
          <a:bodyPr/>
          <a:lstStyle/>
          <a:p>
            <a:pPr>
              <a:defRPr/>
            </a:pPr>
            <a:fld id="{E2B95646-A982-4678-B379-C1727A995A1F}" type="slidenum">
              <a:rPr lang="en-US" altLang="zh-CN" smtClean="0"/>
              <a:pPr>
                <a:defRPr/>
              </a:pPr>
              <a:t>43</a:t>
            </a:fld>
            <a:endParaRPr lang="en-US" altLang="zh-CN"/>
          </a:p>
        </p:txBody>
      </p:sp>
    </p:spTree>
    <p:extLst>
      <p:ext uri="{BB962C8B-B14F-4D97-AF65-F5344CB8AC3E}">
        <p14:creationId xmlns:p14="http://schemas.microsoft.com/office/powerpoint/2010/main" val="10340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4B8D-6E56-74C1-289A-50CCA5C9F257}"/>
              </a:ext>
            </a:extLst>
          </p:cNvPr>
          <p:cNvSpPr>
            <a:spLocks noGrp="1"/>
          </p:cNvSpPr>
          <p:nvPr>
            <p:ph type="title"/>
          </p:nvPr>
        </p:nvSpPr>
        <p:spPr/>
        <p:txBody>
          <a:bodyPr/>
          <a:lstStyle/>
          <a:p>
            <a:r>
              <a:rPr lang="en-US" dirty="0"/>
              <a:t>Voice: pause</a:t>
            </a:r>
          </a:p>
        </p:txBody>
      </p:sp>
      <p:sp>
        <p:nvSpPr>
          <p:cNvPr id="3" name="Content Placeholder 2">
            <a:extLst>
              <a:ext uri="{FF2B5EF4-FFF2-40B4-BE49-F238E27FC236}">
                <a16:creationId xmlns:a16="http://schemas.microsoft.com/office/drawing/2014/main" id="{FE152AAA-2638-AA19-FAE1-3FB4EFFE841A}"/>
              </a:ext>
            </a:extLst>
          </p:cNvPr>
          <p:cNvSpPr>
            <a:spLocks noGrp="1"/>
          </p:cNvSpPr>
          <p:nvPr>
            <p:ph idx="1"/>
          </p:nvPr>
        </p:nvSpPr>
        <p:spPr/>
        <p:txBody>
          <a:bodyPr/>
          <a:lstStyle/>
          <a:p>
            <a:pPr marL="0" indent="0">
              <a:buNone/>
            </a:pPr>
            <a:r>
              <a:rPr lang="en-US" dirty="0"/>
              <a:t>To pause…in a speech seems counter-intuitive (/</a:t>
            </a:r>
            <a:r>
              <a:rPr lang="en-US" dirty="0" err="1"/>
              <a:t>ɪnˈtjuːətɪv</a:t>
            </a:r>
            <a:r>
              <a:rPr lang="en-US" dirty="0"/>
              <a:t>/). But well-used pauses could bring your speech to another level. It could </a:t>
            </a:r>
          </a:p>
          <a:p>
            <a:r>
              <a:rPr lang="en-US" dirty="0"/>
              <a:t>Give your audience time to process what you’ve just said</a:t>
            </a:r>
          </a:p>
          <a:p>
            <a:r>
              <a:rPr lang="en-US" dirty="0"/>
              <a:t>Help you reduce fillers </a:t>
            </a:r>
          </a:p>
          <a:p>
            <a:r>
              <a:rPr lang="en-US" dirty="0"/>
              <a:t>Make you look confident and in control</a:t>
            </a:r>
          </a:p>
        </p:txBody>
      </p:sp>
      <p:sp>
        <p:nvSpPr>
          <p:cNvPr id="4" name="Slide Number Placeholder 3">
            <a:extLst>
              <a:ext uri="{FF2B5EF4-FFF2-40B4-BE49-F238E27FC236}">
                <a16:creationId xmlns:a16="http://schemas.microsoft.com/office/drawing/2014/main" id="{C73957D2-D040-0FB5-CE2B-018EFC48F9AE}"/>
              </a:ext>
            </a:extLst>
          </p:cNvPr>
          <p:cNvSpPr>
            <a:spLocks noGrp="1"/>
          </p:cNvSpPr>
          <p:nvPr>
            <p:ph type="sldNum" sz="quarter" idx="10"/>
          </p:nvPr>
        </p:nvSpPr>
        <p:spPr/>
        <p:txBody>
          <a:bodyPr/>
          <a:lstStyle/>
          <a:p>
            <a:pPr>
              <a:defRPr/>
            </a:pPr>
            <a:fld id="{E2B95646-A982-4678-B379-C1727A995A1F}" type="slidenum">
              <a:rPr lang="en-US" altLang="zh-CN" smtClean="0"/>
              <a:pPr>
                <a:defRPr/>
              </a:pPr>
              <a:t>44</a:t>
            </a:fld>
            <a:endParaRPr lang="en-US" altLang="zh-CN"/>
          </a:p>
        </p:txBody>
      </p:sp>
    </p:spTree>
    <p:extLst>
      <p:ext uri="{BB962C8B-B14F-4D97-AF65-F5344CB8AC3E}">
        <p14:creationId xmlns:p14="http://schemas.microsoft.com/office/powerpoint/2010/main" val="6756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05F8-33E5-6E27-7C07-C4B33DFC1B56}"/>
              </a:ext>
            </a:extLst>
          </p:cNvPr>
          <p:cNvSpPr>
            <a:spLocks noGrp="1"/>
          </p:cNvSpPr>
          <p:nvPr>
            <p:ph type="title"/>
          </p:nvPr>
        </p:nvSpPr>
        <p:spPr/>
        <p:txBody>
          <a:bodyPr/>
          <a:lstStyle/>
          <a:p>
            <a:r>
              <a:rPr lang="en-US" dirty="0"/>
              <a:t>Voice: pause</a:t>
            </a:r>
          </a:p>
        </p:txBody>
      </p:sp>
      <p:sp>
        <p:nvSpPr>
          <p:cNvPr id="3" name="Content Placeholder 2">
            <a:extLst>
              <a:ext uri="{FF2B5EF4-FFF2-40B4-BE49-F238E27FC236}">
                <a16:creationId xmlns:a16="http://schemas.microsoft.com/office/drawing/2014/main" id="{EF5B198F-B1F8-5D0F-E8C4-80070FD08D55}"/>
              </a:ext>
            </a:extLst>
          </p:cNvPr>
          <p:cNvSpPr>
            <a:spLocks noGrp="1"/>
          </p:cNvSpPr>
          <p:nvPr>
            <p:ph idx="1"/>
          </p:nvPr>
        </p:nvSpPr>
        <p:spPr/>
        <p:txBody>
          <a:bodyPr/>
          <a:lstStyle/>
          <a:p>
            <a:pPr marL="0" indent="0">
              <a:buNone/>
            </a:pPr>
            <a:r>
              <a:rPr lang="en-US" dirty="0"/>
              <a:t>There are in general two types of pauses:</a:t>
            </a:r>
          </a:p>
          <a:p>
            <a:r>
              <a:rPr lang="en-US" dirty="0">
                <a:solidFill>
                  <a:schemeClr val="tx2">
                    <a:lumMod val="60000"/>
                    <a:lumOff val="40000"/>
                  </a:schemeClr>
                </a:solidFill>
              </a:rPr>
              <a:t>Grammatical pauses</a:t>
            </a:r>
          </a:p>
          <a:p>
            <a:pPr lvl="1"/>
            <a:r>
              <a:rPr lang="en-US" dirty="0"/>
              <a:t>These pauses in speech are like punctuations in writing</a:t>
            </a:r>
          </a:p>
          <a:p>
            <a:r>
              <a:rPr lang="en-US" dirty="0">
                <a:solidFill>
                  <a:schemeClr val="tx2">
                    <a:lumMod val="60000"/>
                    <a:lumOff val="40000"/>
                  </a:schemeClr>
                </a:solidFill>
              </a:rPr>
              <a:t>Dramatic pauses</a:t>
            </a:r>
          </a:p>
          <a:p>
            <a:pPr lvl="1"/>
            <a:r>
              <a:rPr lang="en-US" dirty="0"/>
              <a:t>These pauses are for certain speech styles or effects</a:t>
            </a:r>
          </a:p>
          <a:p>
            <a:pPr lvl="2"/>
            <a:r>
              <a:rPr lang="en-US" dirty="0">
                <a:solidFill>
                  <a:schemeClr val="tx2">
                    <a:lumMod val="60000"/>
                    <a:lumOff val="40000"/>
                  </a:schemeClr>
                </a:solidFill>
              </a:rPr>
              <a:t>1. The pause before your speech</a:t>
            </a:r>
            <a:r>
              <a:rPr lang="en-US" dirty="0"/>
              <a:t>: before you start your speech, take the stage, look at your audience and smile. </a:t>
            </a:r>
          </a:p>
          <a:p>
            <a:pPr lvl="3"/>
            <a:r>
              <a:rPr lang="en-US" dirty="0"/>
              <a:t>“Stand, stare, and command your audience, and they will bend their ears to listen” (James </a:t>
            </a:r>
            <a:r>
              <a:rPr lang="en-US" dirty="0" err="1"/>
              <a:t>Humes</a:t>
            </a:r>
            <a:r>
              <a:rPr lang="en-US" dirty="0"/>
              <a:t>)</a:t>
            </a:r>
          </a:p>
        </p:txBody>
      </p:sp>
      <p:sp>
        <p:nvSpPr>
          <p:cNvPr id="4" name="Slide Number Placeholder 3">
            <a:extLst>
              <a:ext uri="{FF2B5EF4-FFF2-40B4-BE49-F238E27FC236}">
                <a16:creationId xmlns:a16="http://schemas.microsoft.com/office/drawing/2014/main" id="{80844F8F-6D22-2D21-9569-A117BEF8A808}"/>
              </a:ext>
            </a:extLst>
          </p:cNvPr>
          <p:cNvSpPr>
            <a:spLocks noGrp="1"/>
          </p:cNvSpPr>
          <p:nvPr>
            <p:ph type="sldNum" sz="quarter" idx="10"/>
          </p:nvPr>
        </p:nvSpPr>
        <p:spPr/>
        <p:txBody>
          <a:bodyPr/>
          <a:lstStyle/>
          <a:p>
            <a:pPr>
              <a:defRPr/>
            </a:pPr>
            <a:fld id="{E2B95646-A982-4678-B379-C1727A995A1F}" type="slidenum">
              <a:rPr lang="en-US" altLang="zh-CN" smtClean="0"/>
              <a:pPr>
                <a:defRPr/>
              </a:pPr>
              <a:t>45</a:t>
            </a:fld>
            <a:endParaRPr lang="en-US" altLang="zh-CN"/>
          </a:p>
        </p:txBody>
      </p:sp>
    </p:spTree>
    <p:extLst>
      <p:ext uri="{BB962C8B-B14F-4D97-AF65-F5344CB8AC3E}">
        <p14:creationId xmlns:p14="http://schemas.microsoft.com/office/powerpoint/2010/main" val="90740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B1AD-D12D-F7A2-AD53-F7E213728597}"/>
              </a:ext>
            </a:extLst>
          </p:cNvPr>
          <p:cNvSpPr>
            <a:spLocks noGrp="1"/>
          </p:cNvSpPr>
          <p:nvPr>
            <p:ph type="title"/>
          </p:nvPr>
        </p:nvSpPr>
        <p:spPr/>
        <p:txBody>
          <a:bodyPr/>
          <a:lstStyle/>
          <a:p>
            <a:r>
              <a:rPr lang="en-US" dirty="0"/>
              <a:t>Voice: pause</a:t>
            </a:r>
          </a:p>
        </p:txBody>
      </p:sp>
      <p:sp>
        <p:nvSpPr>
          <p:cNvPr id="3" name="Content Placeholder 2">
            <a:extLst>
              <a:ext uri="{FF2B5EF4-FFF2-40B4-BE49-F238E27FC236}">
                <a16:creationId xmlns:a16="http://schemas.microsoft.com/office/drawing/2014/main" id="{7941E77D-23A3-A377-5273-3EA993E6BFCE}"/>
              </a:ext>
            </a:extLst>
          </p:cNvPr>
          <p:cNvSpPr>
            <a:spLocks noGrp="1"/>
          </p:cNvSpPr>
          <p:nvPr>
            <p:ph idx="1"/>
          </p:nvPr>
        </p:nvSpPr>
        <p:spPr/>
        <p:txBody>
          <a:bodyPr/>
          <a:lstStyle/>
          <a:p>
            <a:r>
              <a:rPr lang="en-US" dirty="0">
                <a:solidFill>
                  <a:schemeClr val="tx2">
                    <a:lumMod val="60000"/>
                    <a:lumOff val="40000"/>
                  </a:schemeClr>
                </a:solidFill>
              </a:rPr>
              <a:t>Dramatic pauses</a:t>
            </a:r>
          </a:p>
          <a:p>
            <a:pPr lvl="1"/>
            <a:r>
              <a:rPr lang="en-US" dirty="0"/>
              <a:t>These pauses are for certain speech styles or effects</a:t>
            </a:r>
          </a:p>
          <a:p>
            <a:pPr lvl="2"/>
            <a:r>
              <a:rPr lang="en-US" dirty="0">
                <a:solidFill>
                  <a:schemeClr val="tx2">
                    <a:lumMod val="60000"/>
                    <a:lumOff val="40000"/>
                  </a:schemeClr>
                </a:solidFill>
              </a:rPr>
              <a:t>2. The pause indicating that something important is coming</a:t>
            </a:r>
            <a:r>
              <a:rPr lang="en-US" dirty="0"/>
              <a:t>: the audience is being guided to expect what comes next.</a:t>
            </a:r>
          </a:p>
          <a:p>
            <a:pPr lvl="3"/>
            <a:r>
              <a:rPr lang="en-US" dirty="0"/>
              <a:t>It’s usually used with signposts: “Now let me tell you this (pause). The real difficulty isn’t…”</a:t>
            </a:r>
          </a:p>
          <a:p>
            <a:pPr lvl="2"/>
            <a:r>
              <a:rPr lang="en-US" dirty="0">
                <a:solidFill>
                  <a:schemeClr val="tx2">
                    <a:lumMod val="60000"/>
                    <a:lumOff val="40000"/>
                  </a:schemeClr>
                </a:solidFill>
              </a:rPr>
              <a:t>3. The pause to give the audience time to think</a:t>
            </a:r>
          </a:p>
          <a:p>
            <a:pPr lvl="3"/>
            <a:r>
              <a:rPr lang="en-US" dirty="0"/>
              <a:t>It’s usually used after showing statistics, explaining concepts or telling a story</a:t>
            </a:r>
          </a:p>
        </p:txBody>
      </p:sp>
      <p:sp>
        <p:nvSpPr>
          <p:cNvPr id="4" name="Slide Number Placeholder 3">
            <a:extLst>
              <a:ext uri="{FF2B5EF4-FFF2-40B4-BE49-F238E27FC236}">
                <a16:creationId xmlns:a16="http://schemas.microsoft.com/office/drawing/2014/main" id="{DF49E8FB-AAA9-A715-AF23-4D3CB03F9ECE}"/>
              </a:ext>
            </a:extLst>
          </p:cNvPr>
          <p:cNvSpPr>
            <a:spLocks noGrp="1"/>
          </p:cNvSpPr>
          <p:nvPr>
            <p:ph type="sldNum" sz="quarter" idx="10"/>
          </p:nvPr>
        </p:nvSpPr>
        <p:spPr/>
        <p:txBody>
          <a:bodyPr/>
          <a:lstStyle/>
          <a:p>
            <a:pPr>
              <a:defRPr/>
            </a:pPr>
            <a:fld id="{E2B95646-A982-4678-B379-C1727A995A1F}" type="slidenum">
              <a:rPr lang="en-US" altLang="zh-CN" smtClean="0"/>
              <a:pPr>
                <a:defRPr/>
              </a:pPr>
              <a:t>46</a:t>
            </a:fld>
            <a:endParaRPr lang="en-US" altLang="zh-CN"/>
          </a:p>
        </p:txBody>
      </p:sp>
    </p:spTree>
    <p:extLst>
      <p:ext uri="{BB962C8B-B14F-4D97-AF65-F5344CB8AC3E}">
        <p14:creationId xmlns:p14="http://schemas.microsoft.com/office/powerpoint/2010/main" val="134483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25200-6D24-97A7-395C-E4752A74F95B}"/>
              </a:ext>
            </a:extLst>
          </p:cNvPr>
          <p:cNvSpPr>
            <a:spLocks noGrp="1"/>
          </p:cNvSpPr>
          <p:nvPr>
            <p:ph type="title"/>
          </p:nvPr>
        </p:nvSpPr>
        <p:spPr/>
        <p:txBody>
          <a:bodyPr/>
          <a:lstStyle/>
          <a:p>
            <a:r>
              <a:rPr lang="en-US" dirty="0"/>
              <a:t>Voice: pause</a:t>
            </a:r>
          </a:p>
        </p:txBody>
      </p:sp>
      <p:sp>
        <p:nvSpPr>
          <p:cNvPr id="3" name="Content Placeholder 2">
            <a:extLst>
              <a:ext uri="{FF2B5EF4-FFF2-40B4-BE49-F238E27FC236}">
                <a16:creationId xmlns:a16="http://schemas.microsoft.com/office/drawing/2014/main" id="{40713158-B777-7A52-9C1C-1DFFBED93BFE}"/>
              </a:ext>
            </a:extLst>
          </p:cNvPr>
          <p:cNvSpPr>
            <a:spLocks noGrp="1"/>
          </p:cNvSpPr>
          <p:nvPr>
            <p:ph idx="1"/>
          </p:nvPr>
        </p:nvSpPr>
        <p:spPr/>
        <p:txBody>
          <a:bodyPr/>
          <a:lstStyle/>
          <a:p>
            <a:r>
              <a:rPr lang="en-US" dirty="0">
                <a:solidFill>
                  <a:schemeClr val="tx2">
                    <a:lumMod val="60000"/>
                    <a:lumOff val="40000"/>
                  </a:schemeClr>
                </a:solidFill>
              </a:rPr>
              <a:t>Dramatic pauses</a:t>
            </a:r>
          </a:p>
          <a:p>
            <a:pPr lvl="1"/>
            <a:r>
              <a:rPr lang="en-US" dirty="0"/>
              <a:t>These pauses are for certain speech styles or effects</a:t>
            </a:r>
          </a:p>
          <a:p>
            <a:pPr lvl="2"/>
            <a:r>
              <a:rPr lang="en-US" dirty="0">
                <a:solidFill>
                  <a:schemeClr val="tx2">
                    <a:lumMod val="60000"/>
                    <a:lumOff val="40000"/>
                  </a:schemeClr>
                </a:solidFill>
              </a:rPr>
              <a:t>4. The pause when moving to a new topic</a:t>
            </a:r>
            <a:r>
              <a:rPr lang="en-US" dirty="0"/>
              <a:t>: this is to tell the audience that the coming part is different from the previous one.</a:t>
            </a:r>
          </a:p>
          <a:p>
            <a:pPr lvl="2"/>
            <a:r>
              <a:rPr lang="en-US" dirty="0">
                <a:solidFill>
                  <a:schemeClr val="tx2">
                    <a:lumMod val="60000"/>
                    <a:lumOff val="40000"/>
                  </a:schemeClr>
                </a:solidFill>
              </a:rPr>
              <a:t>5. The pause for emphasis</a:t>
            </a:r>
            <a:r>
              <a:rPr lang="en-US" dirty="0"/>
              <a:t>: for shocking ideas, statistics or facts, you may pause to strengthen the shocking effect.</a:t>
            </a:r>
          </a:p>
          <a:p>
            <a:pPr lvl="3"/>
            <a:r>
              <a:rPr lang="en-US" sz="2000" dirty="0"/>
              <a:t>“If anything kills over 10 million people in the next few decades, it’s most likely to be a highly infectious virus rather than a war. Not (pause) missiles, but microbes” (“The next outbreak? We’re not ready”, Bill Gates).</a:t>
            </a:r>
          </a:p>
        </p:txBody>
      </p:sp>
      <p:sp>
        <p:nvSpPr>
          <p:cNvPr id="4" name="Slide Number Placeholder 3">
            <a:extLst>
              <a:ext uri="{FF2B5EF4-FFF2-40B4-BE49-F238E27FC236}">
                <a16:creationId xmlns:a16="http://schemas.microsoft.com/office/drawing/2014/main" id="{3F3ED7A8-BA39-C1B2-70AE-D789F5DAFC69}"/>
              </a:ext>
            </a:extLst>
          </p:cNvPr>
          <p:cNvSpPr>
            <a:spLocks noGrp="1"/>
          </p:cNvSpPr>
          <p:nvPr>
            <p:ph type="sldNum" sz="quarter" idx="10"/>
          </p:nvPr>
        </p:nvSpPr>
        <p:spPr/>
        <p:txBody>
          <a:bodyPr/>
          <a:lstStyle/>
          <a:p>
            <a:pPr>
              <a:defRPr/>
            </a:pPr>
            <a:fld id="{E2B95646-A982-4678-B379-C1727A995A1F}" type="slidenum">
              <a:rPr lang="en-US" altLang="zh-CN" smtClean="0"/>
              <a:pPr>
                <a:defRPr/>
              </a:pPr>
              <a:t>47</a:t>
            </a:fld>
            <a:endParaRPr lang="en-US" altLang="zh-CN"/>
          </a:p>
        </p:txBody>
      </p:sp>
    </p:spTree>
    <p:extLst>
      <p:ext uri="{BB962C8B-B14F-4D97-AF65-F5344CB8AC3E}">
        <p14:creationId xmlns:p14="http://schemas.microsoft.com/office/powerpoint/2010/main" val="1098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5977B-0AF0-3D8A-63C9-323294342018}"/>
              </a:ext>
            </a:extLst>
          </p:cNvPr>
          <p:cNvSpPr>
            <a:spLocks noGrp="1"/>
          </p:cNvSpPr>
          <p:nvPr>
            <p:ph type="title"/>
          </p:nvPr>
        </p:nvSpPr>
        <p:spPr/>
        <p:txBody>
          <a:bodyPr/>
          <a:lstStyle/>
          <a:p>
            <a:r>
              <a:rPr lang="en-US" dirty="0"/>
              <a:t>Voice: pause</a:t>
            </a:r>
          </a:p>
        </p:txBody>
      </p:sp>
      <p:sp>
        <p:nvSpPr>
          <p:cNvPr id="3" name="Content Placeholder 2">
            <a:extLst>
              <a:ext uri="{FF2B5EF4-FFF2-40B4-BE49-F238E27FC236}">
                <a16:creationId xmlns:a16="http://schemas.microsoft.com/office/drawing/2014/main" id="{0C6F55D9-8F1F-DCDE-7792-9354DC1C7CFF}"/>
              </a:ext>
            </a:extLst>
          </p:cNvPr>
          <p:cNvSpPr>
            <a:spLocks noGrp="1"/>
          </p:cNvSpPr>
          <p:nvPr>
            <p:ph idx="1"/>
          </p:nvPr>
        </p:nvSpPr>
        <p:spPr/>
        <p:txBody>
          <a:bodyPr/>
          <a:lstStyle/>
          <a:p>
            <a:r>
              <a:rPr lang="en-US" dirty="0">
                <a:solidFill>
                  <a:schemeClr val="tx2">
                    <a:lumMod val="60000"/>
                    <a:lumOff val="40000"/>
                  </a:schemeClr>
                </a:solidFill>
              </a:rPr>
              <a:t>Dramatic pauses</a:t>
            </a:r>
          </a:p>
          <a:p>
            <a:pPr lvl="1"/>
            <a:r>
              <a:rPr lang="en-US" dirty="0"/>
              <a:t>These pauses are for certain speech styles or effects</a:t>
            </a:r>
          </a:p>
          <a:p>
            <a:pPr lvl="2"/>
            <a:r>
              <a:rPr lang="en-US" dirty="0">
                <a:solidFill>
                  <a:schemeClr val="tx2">
                    <a:lumMod val="60000"/>
                    <a:lumOff val="40000"/>
                  </a:schemeClr>
                </a:solidFill>
              </a:rPr>
              <a:t>6. sentence-completion pause: </a:t>
            </a:r>
            <a:r>
              <a:rPr lang="en-US" dirty="0"/>
              <a:t>you pause before the end of sentence that you know your audience can finish it for you. This boosts your confidence, engages your audience and makes your speech more interactive.</a:t>
            </a:r>
          </a:p>
          <a:p>
            <a:pPr lvl="3"/>
            <a:r>
              <a:rPr lang="en-US" sz="2000" dirty="0"/>
              <a:t>“But we shouldn’t be too scared of this because where there’s a will, there is a—” (pause and wait for the audience to fill in)</a:t>
            </a:r>
          </a:p>
          <a:p>
            <a:pPr marL="0" indent="0">
              <a:buNone/>
            </a:pPr>
            <a:r>
              <a:rPr lang="en-US" sz="2000" dirty="0"/>
              <a:t>Caution:</a:t>
            </a:r>
          </a:p>
          <a:p>
            <a:pPr lvl="1">
              <a:buClr>
                <a:srgbClr val="FF0000"/>
              </a:buClr>
              <a:buFont typeface="Wingdings" panose="05000000000000000000" pitchFamily="2" charset="2"/>
              <a:buChar char="v"/>
            </a:pPr>
            <a:r>
              <a:rPr lang="en-US" sz="2000" dirty="0"/>
              <a:t>You may use hand gestures and body languages to encourage or invite the audience to fill in.</a:t>
            </a:r>
          </a:p>
          <a:p>
            <a:pPr lvl="1">
              <a:buClr>
                <a:srgbClr val="FF0000"/>
              </a:buClr>
              <a:buFont typeface="Wingdings" panose="05000000000000000000" pitchFamily="2" charset="2"/>
              <a:buChar char="v"/>
            </a:pPr>
            <a:r>
              <a:rPr lang="en-US" sz="2000" dirty="0"/>
              <a:t>This technique is tricky. It is only recommended for more experienced students.</a:t>
            </a:r>
          </a:p>
          <a:p>
            <a:pPr lvl="1">
              <a:buClr>
                <a:srgbClr val="FF0000"/>
              </a:buClr>
              <a:buFont typeface="Wingdings" panose="05000000000000000000" pitchFamily="2" charset="2"/>
              <a:buChar char="v"/>
            </a:pPr>
            <a:r>
              <a:rPr lang="en-US" sz="2000" dirty="0"/>
              <a:t>No matter the audience fills in or not, always remember to repeat the part by yourself (“yes, there is a way”).</a:t>
            </a:r>
          </a:p>
        </p:txBody>
      </p:sp>
      <p:sp>
        <p:nvSpPr>
          <p:cNvPr id="4" name="Slide Number Placeholder 3">
            <a:extLst>
              <a:ext uri="{FF2B5EF4-FFF2-40B4-BE49-F238E27FC236}">
                <a16:creationId xmlns:a16="http://schemas.microsoft.com/office/drawing/2014/main" id="{29DF79AD-2EDD-245F-7464-94871AF4ACFA}"/>
              </a:ext>
            </a:extLst>
          </p:cNvPr>
          <p:cNvSpPr>
            <a:spLocks noGrp="1"/>
          </p:cNvSpPr>
          <p:nvPr>
            <p:ph type="sldNum" sz="quarter" idx="10"/>
          </p:nvPr>
        </p:nvSpPr>
        <p:spPr/>
        <p:txBody>
          <a:bodyPr/>
          <a:lstStyle/>
          <a:p>
            <a:pPr>
              <a:defRPr/>
            </a:pPr>
            <a:fld id="{E2B95646-A982-4678-B379-C1727A995A1F}" type="slidenum">
              <a:rPr lang="en-US" altLang="zh-CN" smtClean="0"/>
              <a:pPr>
                <a:defRPr/>
              </a:pPr>
              <a:t>48</a:t>
            </a:fld>
            <a:endParaRPr lang="en-US" altLang="zh-CN"/>
          </a:p>
        </p:txBody>
      </p:sp>
    </p:spTree>
    <p:extLst>
      <p:ext uri="{BB962C8B-B14F-4D97-AF65-F5344CB8AC3E}">
        <p14:creationId xmlns:p14="http://schemas.microsoft.com/office/powerpoint/2010/main" val="8461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79C5C-A85D-C571-C3F6-7B903B62F247}"/>
              </a:ext>
            </a:extLst>
          </p:cNvPr>
          <p:cNvSpPr>
            <a:spLocks noGrp="1"/>
          </p:cNvSpPr>
          <p:nvPr>
            <p:ph type="title"/>
          </p:nvPr>
        </p:nvSpPr>
        <p:spPr/>
        <p:txBody>
          <a:bodyPr/>
          <a:lstStyle/>
          <a:p>
            <a:r>
              <a:rPr lang="en-US" dirty="0"/>
              <a:t>Voice </a:t>
            </a:r>
          </a:p>
        </p:txBody>
      </p:sp>
      <p:sp>
        <p:nvSpPr>
          <p:cNvPr id="3" name="Content Placeholder 2">
            <a:extLst>
              <a:ext uri="{FF2B5EF4-FFF2-40B4-BE49-F238E27FC236}">
                <a16:creationId xmlns:a16="http://schemas.microsoft.com/office/drawing/2014/main" id="{09DF862C-3A4C-D2C0-3AF9-15F4F31D9049}"/>
              </a:ext>
            </a:extLst>
          </p:cNvPr>
          <p:cNvSpPr>
            <a:spLocks noGrp="1"/>
          </p:cNvSpPr>
          <p:nvPr>
            <p:ph idx="1"/>
          </p:nvPr>
        </p:nvSpPr>
        <p:spPr/>
        <p:txBody>
          <a:bodyPr/>
          <a:lstStyle/>
          <a:p>
            <a:pPr marL="0" indent="0">
              <a:buNone/>
            </a:pPr>
            <a:r>
              <a:rPr lang="en-US" dirty="0"/>
              <a:t>Conclusion: </a:t>
            </a:r>
          </a:p>
          <a:p>
            <a:pPr>
              <a:defRPr/>
            </a:pPr>
            <a:r>
              <a:rPr lang="en-US" dirty="0"/>
              <a:t>To deliver a good speech, you need to have accurate and clear </a:t>
            </a:r>
            <a:r>
              <a:rPr lang="en-US" dirty="0">
                <a:solidFill>
                  <a:srgbClr val="FF0000"/>
                </a:solidFill>
              </a:rPr>
              <a:t>pronunciation </a:t>
            </a:r>
            <a:r>
              <a:rPr lang="en-US" dirty="0"/>
              <a:t>to simply be understood. Other than this, your </a:t>
            </a:r>
            <a:r>
              <a:rPr lang="en-US" dirty="0">
                <a:solidFill>
                  <a:srgbClr val="FF0000"/>
                </a:solidFill>
              </a:rPr>
              <a:t>speaking speed and volume </a:t>
            </a:r>
            <a:r>
              <a:rPr lang="en-US" dirty="0"/>
              <a:t>needs to be appropriate. You also need to vary your speed, volume and </a:t>
            </a:r>
            <a:r>
              <a:rPr lang="en-US" dirty="0">
                <a:solidFill>
                  <a:srgbClr val="FF0000"/>
                </a:solidFill>
              </a:rPr>
              <a:t>pitch</a:t>
            </a:r>
            <a:r>
              <a:rPr lang="en-US" dirty="0"/>
              <a:t> to signal different attitudes and to stress what’s really important. Finally, dare to </a:t>
            </a:r>
            <a:r>
              <a:rPr lang="en-US" dirty="0">
                <a:solidFill>
                  <a:srgbClr val="FF0000"/>
                </a:solidFill>
              </a:rPr>
              <a:t>pause</a:t>
            </a:r>
            <a:r>
              <a:rPr lang="en-US" dirty="0"/>
              <a:t>.</a:t>
            </a:r>
            <a:endParaRPr lang="en-US" sz="2400" dirty="0"/>
          </a:p>
          <a:p>
            <a:endParaRPr lang="en-US" dirty="0"/>
          </a:p>
        </p:txBody>
      </p:sp>
      <p:sp>
        <p:nvSpPr>
          <p:cNvPr id="4" name="Slide Number Placeholder 3">
            <a:extLst>
              <a:ext uri="{FF2B5EF4-FFF2-40B4-BE49-F238E27FC236}">
                <a16:creationId xmlns:a16="http://schemas.microsoft.com/office/drawing/2014/main" id="{CD5B5730-3E49-4BEC-4582-32B29AB0D2CE}"/>
              </a:ext>
            </a:extLst>
          </p:cNvPr>
          <p:cNvSpPr>
            <a:spLocks noGrp="1"/>
          </p:cNvSpPr>
          <p:nvPr>
            <p:ph type="sldNum" sz="quarter" idx="10"/>
          </p:nvPr>
        </p:nvSpPr>
        <p:spPr/>
        <p:txBody>
          <a:bodyPr/>
          <a:lstStyle/>
          <a:p>
            <a:pPr>
              <a:defRPr/>
            </a:pPr>
            <a:fld id="{E2B95646-A982-4678-B379-C1727A995A1F}" type="slidenum">
              <a:rPr lang="en-US" altLang="zh-CN" smtClean="0"/>
              <a:pPr>
                <a:defRPr/>
              </a:pPr>
              <a:t>49</a:t>
            </a:fld>
            <a:endParaRPr lang="en-US" altLang="zh-CN"/>
          </a:p>
        </p:txBody>
      </p:sp>
    </p:spTree>
    <p:extLst>
      <p:ext uri="{BB962C8B-B14F-4D97-AF65-F5344CB8AC3E}">
        <p14:creationId xmlns:p14="http://schemas.microsoft.com/office/powerpoint/2010/main" val="336373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489E9FF-3F3D-C3ED-1604-B57C2C024F90}"/>
              </a:ext>
            </a:extLst>
          </p:cNvPr>
          <p:cNvSpPr>
            <a:spLocks noGrp="1" noChangeArrowheads="1"/>
          </p:cNvSpPr>
          <p:nvPr>
            <p:ph type="title"/>
          </p:nvPr>
        </p:nvSpPr>
        <p:spPr>
          <a:xfrm>
            <a:off x="812800" y="609600"/>
            <a:ext cx="10464800" cy="890588"/>
          </a:xfrm>
        </p:spPr>
        <p:txBody>
          <a:bodyPr/>
          <a:lstStyle/>
          <a:p>
            <a:r>
              <a:rPr lang="en-US" altLang="en-US"/>
              <a:t>Vocabulary</a:t>
            </a:r>
            <a:endParaRPr lang="en-GB" altLang="en-US"/>
          </a:p>
        </p:txBody>
      </p:sp>
      <p:sp>
        <p:nvSpPr>
          <p:cNvPr id="3" name="Content Placeholder 2">
            <a:extLst>
              <a:ext uri="{FF2B5EF4-FFF2-40B4-BE49-F238E27FC236}">
                <a16:creationId xmlns:a16="http://schemas.microsoft.com/office/drawing/2014/main" id="{B5F9D55F-3051-06A1-BBE7-C20EA5ABAA88}"/>
              </a:ext>
            </a:extLst>
          </p:cNvPr>
          <p:cNvSpPr>
            <a:spLocks noGrp="1"/>
          </p:cNvSpPr>
          <p:nvPr>
            <p:ph idx="1"/>
          </p:nvPr>
        </p:nvSpPr>
        <p:spPr>
          <a:xfrm>
            <a:off x="812800" y="1624013"/>
            <a:ext cx="10464800" cy="4443412"/>
          </a:xfrm>
        </p:spPr>
        <p:txBody>
          <a:bodyPr/>
          <a:lstStyle/>
          <a:p>
            <a:pPr>
              <a:defRPr/>
            </a:pPr>
            <a:r>
              <a:rPr lang="en-US" sz="2800" dirty="0"/>
              <a:t>Avoid </a:t>
            </a:r>
            <a:r>
              <a:rPr lang="en-US" sz="2800" dirty="0">
                <a:solidFill>
                  <a:srgbClr val="FF0000"/>
                </a:solidFill>
              </a:rPr>
              <a:t>slang </a:t>
            </a:r>
            <a:r>
              <a:rPr lang="en-US" sz="2800" dirty="0"/>
              <a:t>in formal speeches like career speeches, academic speeches, and professional speeches.</a:t>
            </a:r>
          </a:p>
          <a:p>
            <a:pPr>
              <a:defRPr/>
            </a:pPr>
            <a:r>
              <a:rPr lang="en-US" sz="2800" dirty="0"/>
              <a:t>Avoid </a:t>
            </a:r>
            <a:r>
              <a:rPr lang="en-US" sz="2800" dirty="0">
                <a:solidFill>
                  <a:srgbClr val="FF0000"/>
                </a:solidFill>
              </a:rPr>
              <a:t>Big Words </a:t>
            </a:r>
            <a:r>
              <a:rPr lang="en-US" sz="2800" dirty="0"/>
              <a:t>(unless you need to impress people at an academic conference).</a:t>
            </a:r>
          </a:p>
          <a:p>
            <a:pPr>
              <a:defRPr/>
            </a:pPr>
            <a:r>
              <a:rPr lang="en-US" sz="2800" dirty="0"/>
              <a:t>Avoid using too much </a:t>
            </a:r>
            <a:r>
              <a:rPr lang="en-US" sz="2800" dirty="0">
                <a:solidFill>
                  <a:srgbClr val="FF0000"/>
                </a:solidFill>
              </a:rPr>
              <a:t>technical jargon </a:t>
            </a:r>
            <a:r>
              <a:rPr lang="en-US" sz="2800" dirty="0"/>
              <a:t>and try to use plain English instead. If necessary, explain</a:t>
            </a:r>
            <a:r>
              <a:rPr lang="en-US" sz="2800" dirty="0">
                <a:solidFill>
                  <a:srgbClr val="FF0000"/>
                </a:solidFill>
              </a:rPr>
              <a:t> terms </a:t>
            </a:r>
            <a:r>
              <a:rPr lang="en-US" sz="2800" dirty="0"/>
              <a:t>when you first use them.</a:t>
            </a:r>
          </a:p>
          <a:p>
            <a:pPr>
              <a:defRPr/>
            </a:pPr>
            <a:r>
              <a:rPr lang="en-GB" sz="2800" dirty="0"/>
              <a:t>Avoid </a:t>
            </a:r>
            <a:r>
              <a:rPr lang="en-GB" sz="2800" dirty="0">
                <a:solidFill>
                  <a:srgbClr val="FF0000"/>
                </a:solidFill>
              </a:rPr>
              <a:t>profane</a:t>
            </a:r>
            <a:r>
              <a:rPr lang="en-GB" sz="2800" dirty="0"/>
              <a:t> language in your speech.</a:t>
            </a:r>
          </a:p>
        </p:txBody>
      </p:sp>
      <p:sp>
        <p:nvSpPr>
          <p:cNvPr id="11268" name="Slide Number Placeholder 3">
            <a:extLst>
              <a:ext uri="{FF2B5EF4-FFF2-40B4-BE49-F238E27FC236}">
                <a16:creationId xmlns:a16="http://schemas.microsoft.com/office/drawing/2014/main" id="{96846BF1-B85A-DA68-7940-69C55C8708E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fld id="{567EC6C5-7B32-4665-95FD-EDB125205BA4}" type="slidenum">
              <a:rPr lang="en-US" altLang="zh-CN" sz="1200" smtClean="0">
                <a:solidFill>
                  <a:srgbClr val="000000"/>
                </a:solidFill>
                <a:latin typeface="Times New Roman" panose="02020603050405020304" pitchFamily="18" charset="0"/>
              </a:rPr>
              <a:pPr/>
              <a:t>5</a:t>
            </a:fld>
            <a:endParaRPr lang="en-US" altLang="zh-CN" sz="1200">
              <a:solidFill>
                <a:srgbClr val="000000"/>
              </a:solidFill>
              <a:latin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204906-B8AA-3325-43B6-6088C7AD280D}"/>
              </a:ext>
            </a:extLst>
          </p:cNvPr>
          <p:cNvSpPr>
            <a:spLocks noGrp="1"/>
          </p:cNvSpPr>
          <p:nvPr>
            <p:ph type="title"/>
          </p:nvPr>
        </p:nvSpPr>
        <p:spPr>
          <a:xfrm>
            <a:off x="-7938" y="774700"/>
            <a:ext cx="10848976" cy="1624013"/>
          </a:xfrm>
        </p:spPr>
        <p:txBody>
          <a:bodyPr>
            <a:normAutofit/>
          </a:bodyPr>
          <a:lstStyle/>
          <a:p>
            <a:pPr algn="r">
              <a:defRPr/>
            </a:pPr>
            <a:r>
              <a:rPr lang="en-US" sz="3200" dirty="0">
                <a:solidFill>
                  <a:schemeClr val="tx2">
                    <a:lumMod val="75000"/>
                  </a:schemeClr>
                </a:solidFill>
              </a:rPr>
              <a:t>Avoid staccato repeaters, filler words, and stuttering.</a:t>
            </a:r>
            <a:br>
              <a:rPr lang="en-US" sz="3700" dirty="0">
                <a:solidFill>
                  <a:srgbClr val="FFFFFF"/>
                </a:solidFill>
                <a:effectLst>
                  <a:outerShdw blurRad="38100" dist="38100" dir="2700000" algn="tl">
                    <a:srgbClr val="000000">
                      <a:alpha val="43137"/>
                    </a:srgbClr>
                  </a:outerShdw>
                </a:effectLst>
              </a:rPr>
            </a:br>
            <a:endParaRPr lang="en-GB" sz="3700" dirty="0">
              <a:solidFill>
                <a:srgbClr val="FFFFFF"/>
              </a:solidFill>
            </a:endParaRPr>
          </a:p>
        </p:txBody>
      </p:sp>
      <p:pic>
        <p:nvPicPr>
          <p:cNvPr id="13315" name="Picture 4" descr="How to Stop Saying Words Like Um, Er, and Uh in Speaking">
            <a:extLst>
              <a:ext uri="{FF2B5EF4-FFF2-40B4-BE49-F238E27FC236}">
                <a16:creationId xmlns:a16="http://schemas.microsoft.com/office/drawing/2014/main" id="{235852DF-36E5-9DCB-8896-F3CB0936AEF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3351" y="2127250"/>
            <a:ext cx="5338220" cy="310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052A259E-248C-6287-1167-46B59D3CB2D9}"/>
              </a:ext>
            </a:extLst>
          </p:cNvPr>
          <p:cNvSpPr>
            <a:spLocks noGrp="1"/>
          </p:cNvSpPr>
          <p:nvPr>
            <p:ph idx="1"/>
          </p:nvPr>
        </p:nvSpPr>
        <p:spPr>
          <a:xfrm>
            <a:off x="7123606" y="1523813"/>
            <a:ext cx="3750140" cy="4851400"/>
          </a:xfrm>
        </p:spPr>
        <p:txBody>
          <a:bodyPr anchor="ctr">
            <a:normAutofit/>
          </a:bodyPr>
          <a:lstStyle/>
          <a:p>
            <a:pPr>
              <a:defRPr/>
            </a:pPr>
            <a:r>
              <a:rPr lang="en-US" sz="2800" dirty="0"/>
              <a:t>Staccato repeaters are vocalized expressions like “uh-uh-uh.”</a:t>
            </a:r>
          </a:p>
          <a:p>
            <a:pPr>
              <a:defRPr/>
            </a:pPr>
            <a:endParaRPr lang="en-US" sz="2800" dirty="0"/>
          </a:p>
          <a:p>
            <a:pPr>
              <a:defRPr/>
            </a:pPr>
            <a:r>
              <a:rPr lang="en-US" sz="2800" dirty="0"/>
              <a:t>Filler words include </a:t>
            </a:r>
            <a:r>
              <a:rPr lang="en-US" sz="2800" i="1" dirty="0"/>
              <a:t>like, you know, maybe, I think</a:t>
            </a:r>
            <a:r>
              <a:rPr lang="en-US" sz="2800" dirty="0"/>
              <a:t>…</a:t>
            </a:r>
          </a:p>
          <a:p>
            <a:pPr>
              <a:defRPr/>
            </a:pPr>
            <a:endParaRPr lang="en-GB" dirty="0"/>
          </a:p>
        </p:txBody>
      </p:sp>
      <p:sp>
        <p:nvSpPr>
          <p:cNvPr id="7" name="Slide Number Placeholder 6">
            <a:extLst>
              <a:ext uri="{FF2B5EF4-FFF2-40B4-BE49-F238E27FC236}">
                <a16:creationId xmlns:a16="http://schemas.microsoft.com/office/drawing/2014/main" id="{7E875104-CBB6-DF42-542A-347EF3AAD430}"/>
              </a:ext>
            </a:extLst>
          </p:cNvPr>
          <p:cNvSpPr>
            <a:spLocks noGrp="1"/>
          </p:cNvSpPr>
          <p:nvPr>
            <p:ph type="sldNum" sz="quarter" idx="10"/>
          </p:nvPr>
        </p:nvSpPr>
        <p:spPr>
          <a:xfrm>
            <a:off x="8610600" y="6356350"/>
            <a:ext cx="2743200" cy="365125"/>
          </a:xfrm>
        </p:spPr>
        <p:txBody>
          <a:bodyPr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B0D36BE1-DA62-4977-8013-651F620A6D9D}" type="slidenum">
              <a:rPr lang="en-GB" smtClean="0"/>
              <a:pPr>
                <a:spcAft>
                  <a:spcPts val="600"/>
                </a:spcAft>
                <a:defRPr/>
              </a:pPr>
              <a:t>6</a:t>
            </a:fld>
            <a:endParaRPr lang="en-US" sz="1050">
              <a:solidFill>
                <a:schemeClr val="tx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C3BE1D6-9A78-8BBC-1223-82CA498D2875}"/>
              </a:ext>
            </a:extLst>
          </p:cNvPr>
          <p:cNvSpPr>
            <a:spLocks noGrp="1" noChangeArrowheads="1"/>
          </p:cNvSpPr>
          <p:nvPr>
            <p:ph type="title"/>
          </p:nvPr>
        </p:nvSpPr>
        <p:spPr>
          <a:xfrm>
            <a:off x="812800" y="609601"/>
            <a:ext cx="10464800" cy="1139825"/>
          </a:xfrm>
        </p:spPr>
        <p:txBody>
          <a:bodyPr wrap="square" anchor="t">
            <a:normAutofit/>
          </a:bodyPr>
          <a:lstStyle/>
          <a:p>
            <a:r>
              <a:rPr lang="en-GB" altLang="en-US" dirty="0">
                <a:solidFill>
                  <a:schemeClr val="tx2">
                    <a:lumMod val="75000"/>
                  </a:schemeClr>
                </a:solidFill>
              </a:rPr>
              <a:t>Tips to avoid filler words</a:t>
            </a:r>
          </a:p>
        </p:txBody>
      </p:sp>
      <p:sp>
        <p:nvSpPr>
          <p:cNvPr id="3" name="Content Placeholder 2">
            <a:extLst>
              <a:ext uri="{FF2B5EF4-FFF2-40B4-BE49-F238E27FC236}">
                <a16:creationId xmlns:a16="http://schemas.microsoft.com/office/drawing/2014/main" id="{A1F9B4EF-17D9-0ED7-076E-C941E3A5E0A5}"/>
              </a:ext>
            </a:extLst>
          </p:cNvPr>
          <p:cNvSpPr>
            <a:spLocks noGrp="1"/>
          </p:cNvSpPr>
          <p:nvPr>
            <p:ph type="body" sz="half" idx="1"/>
          </p:nvPr>
        </p:nvSpPr>
        <p:spPr>
          <a:xfrm>
            <a:off x="812799" y="1676401"/>
            <a:ext cx="6473755" cy="4567237"/>
          </a:xfrm>
        </p:spPr>
        <p:txBody>
          <a:bodyPr wrap="square" anchor="t">
            <a:normAutofit/>
          </a:bodyPr>
          <a:lstStyle/>
          <a:p>
            <a:pPr>
              <a:lnSpc>
                <a:spcPct val="90000"/>
              </a:lnSpc>
              <a:defRPr/>
            </a:pPr>
            <a:r>
              <a:rPr lang="en-GB" sz="2600" b="1" dirty="0"/>
              <a:t>Get comfortable with silence. </a:t>
            </a:r>
          </a:p>
          <a:p>
            <a:pPr>
              <a:lnSpc>
                <a:spcPct val="90000"/>
              </a:lnSpc>
              <a:buFont typeface="Courier New" panose="02070309020205020404" pitchFamily="49" charset="0"/>
              <a:buChar char="o"/>
              <a:defRPr/>
            </a:pPr>
            <a:r>
              <a:rPr lang="en-US" sz="2600" dirty="0"/>
              <a:t>A good pause can speak volumes. There are even times when it’s appropriate to stop altogether. </a:t>
            </a:r>
          </a:p>
          <a:p>
            <a:pPr>
              <a:lnSpc>
                <a:spcPct val="90000"/>
              </a:lnSpc>
              <a:defRPr/>
            </a:pPr>
            <a:r>
              <a:rPr lang="en-US" sz="2600" b="1" dirty="0"/>
              <a:t>Be aware of  filler words. </a:t>
            </a:r>
          </a:p>
          <a:p>
            <a:pPr>
              <a:lnSpc>
                <a:spcPct val="90000"/>
              </a:lnSpc>
              <a:buFont typeface="Courier New" panose="02070309020205020404" pitchFamily="49" charset="0"/>
              <a:buChar char="o"/>
              <a:defRPr/>
            </a:pPr>
            <a:r>
              <a:rPr lang="en-US" sz="2600" dirty="0"/>
              <a:t>Practice a little bit louder than you normally would so the fillers stand out more. </a:t>
            </a:r>
          </a:p>
          <a:p>
            <a:pPr>
              <a:lnSpc>
                <a:spcPct val="90000"/>
              </a:lnSpc>
              <a:defRPr/>
            </a:pPr>
            <a:r>
              <a:rPr lang="en-US" sz="2600" b="1" dirty="0"/>
              <a:t>Take a nice breath. </a:t>
            </a:r>
          </a:p>
          <a:p>
            <a:pPr>
              <a:lnSpc>
                <a:spcPct val="90000"/>
              </a:lnSpc>
              <a:buFont typeface="Courier New" panose="02070309020205020404" pitchFamily="49" charset="0"/>
              <a:buChar char="o"/>
              <a:defRPr/>
            </a:pPr>
            <a:r>
              <a:rPr lang="en-US" sz="2600" dirty="0"/>
              <a:t>It gives a nice pause to your listeners and also helps you relax.</a:t>
            </a:r>
          </a:p>
          <a:p>
            <a:pPr>
              <a:lnSpc>
                <a:spcPct val="90000"/>
              </a:lnSpc>
              <a:defRPr/>
            </a:pPr>
            <a:endParaRPr lang="en-GB" dirty="0"/>
          </a:p>
        </p:txBody>
      </p:sp>
      <p:pic>
        <p:nvPicPr>
          <p:cNvPr id="5" name="Picture 2" descr="A picture containing text, vector graphics&#10;&#10;Description automatically generated">
            <a:extLst>
              <a:ext uri="{FF2B5EF4-FFF2-40B4-BE49-F238E27FC236}">
                <a16:creationId xmlns:a16="http://schemas.microsoft.com/office/drawing/2014/main" id="{B21EA9A5-E288-3FAB-7048-6EB34230A791}"/>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937622" y="1931205"/>
            <a:ext cx="3437286" cy="36494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6388" name="Slide Number Placeholder 3">
            <a:extLst>
              <a:ext uri="{FF2B5EF4-FFF2-40B4-BE49-F238E27FC236}">
                <a16:creationId xmlns:a16="http://schemas.microsoft.com/office/drawing/2014/main" id="{6E20383D-BBF4-9858-3C65-25BEB4497F40}"/>
              </a:ext>
            </a:extLst>
          </p:cNvPr>
          <p:cNvSpPr>
            <a:spLocks noGrp="1" noChangeArrowheads="1"/>
          </p:cNvSpPr>
          <p:nvPr>
            <p:ph type="sldNum" sz="quarter" idx="10"/>
          </p:nvPr>
        </p:nvSpPr>
        <p:spPr>
          <a:xfrm>
            <a:off x="8534400" y="6243638"/>
            <a:ext cx="28448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orm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pPr>
              <a:spcAft>
                <a:spcPts val="600"/>
              </a:spcAft>
            </a:pPr>
            <a:fld id="{EE4F6944-8964-4E21-BFA6-99CFC29FE203}" type="slidenum">
              <a:rPr lang="en-US" altLang="zh-CN" sz="1200" smtClean="0">
                <a:solidFill>
                  <a:srgbClr val="000000"/>
                </a:solidFill>
              </a:rPr>
              <a:pPr>
                <a:spcAft>
                  <a:spcPts val="600"/>
                </a:spcAft>
              </a:pPr>
              <a:t>7</a:t>
            </a:fld>
            <a:endParaRPr lang="en-US" altLang="zh-CN" sz="120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31D45FD4-0950-A392-25E8-B8DBCDDF5EEF}"/>
              </a:ext>
            </a:extLst>
          </p:cNvPr>
          <p:cNvSpPr>
            <a:spLocks noGrp="1" noChangeArrowheads="1"/>
          </p:cNvSpPr>
          <p:nvPr>
            <p:ph type="title"/>
          </p:nvPr>
        </p:nvSpPr>
        <p:spPr>
          <a:xfrm>
            <a:off x="812800" y="609600"/>
            <a:ext cx="10464800" cy="1139825"/>
          </a:xfrm>
        </p:spPr>
        <p:txBody>
          <a:bodyPr wrap="square" anchor="t">
            <a:normAutofit/>
          </a:bodyPr>
          <a:lstStyle/>
          <a:p>
            <a:pPr>
              <a:lnSpc>
                <a:spcPct val="90000"/>
              </a:lnSpc>
            </a:pPr>
            <a:r>
              <a:rPr lang="en-US" altLang="en-US" dirty="0">
                <a:solidFill>
                  <a:srgbClr val="002060"/>
                </a:solidFill>
              </a:rPr>
              <a:t>Transitions and signposts</a:t>
            </a:r>
            <a:br>
              <a:rPr lang="en-US" altLang="en-US" dirty="0"/>
            </a:br>
            <a:endParaRPr lang="en-GB" altLang="en-US" dirty="0"/>
          </a:p>
        </p:txBody>
      </p:sp>
      <p:sp>
        <p:nvSpPr>
          <p:cNvPr id="3" name="Content Placeholder 2">
            <a:extLst>
              <a:ext uri="{FF2B5EF4-FFF2-40B4-BE49-F238E27FC236}">
                <a16:creationId xmlns:a16="http://schemas.microsoft.com/office/drawing/2014/main" id="{666421A0-4202-5C73-2F3E-EAB2581E05F7}"/>
              </a:ext>
            </a:extLst>
          </p:cNvPr>
          <p:cNvSpPr>
            <a:spLocks noGrp="1"/>
          </p:cNvSpPr>
          <p:nvPr>
            <p:ph sz="half" idx="1"/>
          </p:nvPr>
        </p:nvSpPr>
        <p:spPr>
          <a:xfrm>
            <a:off x="812799" y="1676401"/>
            <a:ext cx="5672137" cy="4454525"/>
          </a:xfrm>
        </p:spPr>
        <p:txBody>
          <a:bodyPr wrap="square" anchor="t">
            <a:normAutofit/>
          </a:bodyPr>
          <a:lstStyle/>
          <a:p>
            <a:pPr>
              <a:lnSpc>
                <a:spcPct val="150000"/>
              </a:lnSpc>
              <a:defRPr/>
            </a:pPr>
            <a:r>
              <a:rPr lang="en-US" sz="3200" dirty="0"/>
              <a:t>What are speech transitions?</a:t>
            </a:r>
          </a:p>
          <a:p>
            <a:pPr>
              <a:lnSpc>
                <a:spcPct val="150000"/>
              </a:lnSpc>
              <a:defRPr/>
            </a:pPr>
            <a:r>
              <a:rPr lang="en-US" sz="3200" dirty="0"/>
              <a:t>Different types of transitions</a:t>
            </a:r>
          </a:p>
          <a:p>
            <a:pPr>
              <a:lnSpc>
                <a:spcPct val="150000"/>
              </a:lnSpc>
              <a:defRPr/>
            </a:pPr>
            <a:r>
              <a:rPr lang="en-US" sz="3200" dirty="0"/>
              <a:t>Common mistakes in using speech transitions</a:t>
            </a:r>
          </a:p>
          <a:p>
            <a:pPr>
              <a:defRPr/>
            </a:pPr>
            <a:endParaRPr lang="en-GB" dirty="0"/>
          </a:p>
        </p:txBody>
      </p:sp>
      <p:pic>
        <p:nvPicPr>
          <p:cNvPr id="2" name="Picture 1">
            <a:extLst>
              <a:ext uri="{FF2B5EF4-FFF2-40B4-BE49-F238E27FC236}">
                <a16:creationId xmlns:a16="http://schemas.microsoft.com/office/drawing/2014/main" id="{0B56D08C-3869-81B9-236A-CCCE71407BD0}"/>
              </a:ext>
            </a:extLst>
          </p:cNvPr>
          <p:cNvPicPr>
            <a:picLocks noChangeAspect="1"/>
          </p:cNvPicPr>
          <p:nvPr/>
        </p:nvPicPr>
        <p:blipFill>
          <a:blip r:embed="rId3"/>
          <a:stretch>
            <a:fillRect/>
          </a:stretch>
        </p:blipFill>
        <p:spPr>
          <a:xfrm>
            <a:off x="6825282" y="1470345"/>
            <a:ext cx="4454525" cy="4454525"/>
          </a:xfrm>
          <a:prstGeom prst="rect">
            <a:avLst/>
          </a:prstGeom>
          <a:noFill/>
        </p:spPr>
      </p:pic>
      <p:sp>
        <p:nvSpPr>
          <p:cNvPr id="20484" name="Slide Number Placeholder 3">
            <a:extLst>
              <a:ext uri="{FF2B5EF4-FFF2-40B4-BE49-F238E27FC236}">
                <a16:creationId xmlns:a16="http://schemas.microsoft.com/office/drawing/2014/main" id="{45284825-4657-19BB-13E6-4848D570BB7C}"/>
              </a:ext>
            </a:extLst>
          </p:cNvPr>
          <p:cNvSpPr>
            <a:spLocks noGrp="1" noChangeArrowheads="1"/>
          </p:cNvSpPr>
          <p:nvPr>
            <p:ph type="sldNum" sz="quarter" idx="10"/>
          </p:nvPr>
        </p:nvSpPr>
        <p:spPr>
          <a:xfrm>
            <a:off x="8534400" y="6243638"/>
            <a:ext cx="2844800"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ormAutofit/>
          </a:bodyPr>
          <a:lstStyle>
            <a:lvl1pPr>
              <a:defRPr sz="2000">
                <a:solidFill>
                  <a:srgbClr val="006699"/>
                </a:solidFill>
                <a:latin typeface="Palatino Linotype" panose="02040502050505030304" pitchFamily="18" charset="0"/>
                <a:ea typeface="宋体" panose="02010600030101010101" pitchFamily="2" charset="-122"/>
              </a:defRPr>
            </a:lvl1pPr>
            <a:lvl2pPr marL="742950" indent="-285750">
              <a:defRPr sz="2000">
                <a:solidFill>
                  <a:srgbClr val="006699"/>
                </a:solidFill>
                <a:latin typeface="Palatino Linotype" panose="02040502050505030304" pitchFamily="18" charset="0"/>
                <a:ea typeface="宋体" panose="02010600030101010101" pitchFamily="2" charset="-122"/>
              </a:defRPr>
            </a:lvl2pPr>
            <a:lvl3pPr marL="1143000" indent="-228600">
              <a:defRPr sz="2000">
                <a:solidFill>
                  <a:srgbClr val="006699"/>
                </a:solidFill>
                <a:latin typeface="Palatino Linotype" panose="02040502050505030304" pitchFamily="18" charset="0"/>
                <a:ea typeface="宋体" panose="02010600030101010101" pitchFamily="2" charset="-122"/>
              </a:defRPr>
            </a:lvl3pPr>
            <a:lvl4pPr marL="1600200" indent="-228600">
              <a:defRPr sz="2000">
                <a:solidFill>
                  <a:srgbClr val="006699"/>
                </a:solidFill>
                <a:latin typeface="Palatino Linotype" panose="02040502050505030304" pitchFamily="18" charset="0"/>
                <a:ea typeface="宋体" panose="02010600030101010101" pitchFamily="2" charset="-122"/>
              </a:defRPr>
            </a:lvl4pPr>
            <a:lvl5pPr marL="2057400" indent="-228600">
              <a:defRPr sz="2000">
                <a:solidFill>
                  <a:srgbClr val="006699"/>
                </a:solidFill>
                <a:latin typeface="Palatino Linotype" panose="02040502050505030304" pitchFamily="18" charset="0"/>
                <a:ea typeface="宋体" panose="02010600030101010101" pitchFamily="2" charset="-122"/>
              </a:defRPr>
            </a:lvl5pPr>
            <a:lvl6pPr marL="25146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6pPr>
            <a:lvl7pPr marL="29718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7pPr>
            <a:lvl8pPr marL="34290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8pPr>
            <a:lvl9pPr marL="3886200" indent="-228600" eaLnBrk="0" fontAlgn="base" hangingPunct="0">
              <a:spcBef>
                <a:spcPct val="0"/>
              </a:spcBef>
              <a:spcAft>
                <a:spcPct val="0"/>
              </a:spcAft>
              <a:defRPr sz="2000">
                <a:solidFill>
                  <a:srgbClr val="006699"/>
                </a:solidFill>
                <a:latin typeface="Palatino Linotype" panose="02040502050505030304" pitchFamily="18" charset="0"/>
                <a:ea typeface="宋体" panose="02010600030101010101" pitchFamily="2" charset="-122"/>
              </a:defRPr>
            </a:lvl9pPr>
          </a:lstStyle>
          <a:p>
            <a:pPr>
              <a:spcAft>
                <a:spcPts val="600"/>
              </a:spcAft>
            </a:pPr>
            <a:fld id="{9FC07128-13AD-4C42-979E-8F24FFC39804}" type="slidenum">
              <a:rPr lang="en-US" altLang="zh-CN" sz="1200" smtClean="0">
                <a:solidFill>
                  <a:srgbClr val="000000"/>
                </a:solidFill>
              </a:rPr>
              <a:pPr>
                <a:spcAft>
                  <a:spcPts val="600"/>
                </a:spcAft>
              </a:pPr>
              <a:t>8</a:t>
            </a:fld>
            <a:endParaRPr lang="en-US" altLang="zh-CN" sz="120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5BD83-9106-67D7-8593-16982EA4A599}"/>
              </a:ext>
            </a:extLst>
          </p:cNvPr>
          <p:cNvSpPr>
            <a:spLocks noGrp="1"/>
          </p:cNvSpPr>
          <p:nvPr>
            <p:ph type="title"/>
          </p:nvPr>
        </p:nvSpPr>
        <p:spPr/>
        <p:txBody>
          <a:bodyPr/>
          <a:lstStyle/>
          <a:p>
            <a:r>
              <a:rPr lang="en-GB" cap="none" dirty="0"/>
              <a:t>What are speech transitions?</a:t>
            </a:r>
            <a:endParaRPr lang="en-GB" dirty="0"/>
          </a:p>
        </p:txBody>
      </p:sp>
      <p:sp>
        <p:nvSpPr>
          <p:cNvPr id="3" name="Content Placeholder 2">
            <a:extLst>
              <a:ext uri="{FF2B5EF4-FFF2-40B4-BE49-F238E27FC236}">
                <a16:creationId xmlns:a16="http://schemas.microsoft.com/office/drawing/2014/main" id="{EC0CD4CC-85B7-0A5E-0184-C187FA94CF5F}"/>
              </a:ext>
            </a:extLst>
          </p:cNvPr>
          <p:cNvSpPr>
            <a:spLocks noGrp="1"/>
          </p:cNvSpPr>
          <p:nvPr>
            <p:ph idx="1"/>
          </p:nvPr>
        </p:nvSpPr>
        <p:spPr>
          <a:xfrm>
            <a:off x="812800" y="1500187"/>
            <a:ext cx="10464800" cy="4567239"/>
          </a:xfrm>
        </p:spPr>
        <p:txBody>
          <a:bodyPr/>
          <a:lstStyle/>
          <a:p>
            <a:r>
              <a:rPr lang="en-US" sz="2800" dirty="0"/>
              <a:t>Speech transitions are </a:t>
            </a:r>
            <a:r>
              <a:rPr lang="en-US" sz="2800" dirty="0">
                <a:solidFill>
                  <a:srgbClr val="C00000"/>
                </a:solidFill>
              </a:rPr>
              <a:t>words</a:t>
            </a:r>
            <a:r>
              <a:rPr lang="en-US" sz="2800" dirty="0"/>
              <a:t> and </a:t>
            </a:r>
            <a:r>
              <a:rPr lang="en-US" sz="2800" dirty="0">
                <a:solidFill>
                  <a:srgbClr val="C00000"/>
                </a:solidFill>
              </a:rPr>
              <a:t>phrases</a:t>
            </a:r>
            <a:r>
              <a:rPr lang="en-US" sz="2800" dirty="0"/>
              <a:t> that allow you to smoothly move from one point to another so that your audience is able to understand your argument.</a:t>
            </a:r>
          </a:p>
          <a:p>
            <a:pPr>
              <a:defRPr/>
            </a:pPr>
            <a:r>
              <a:rPr lang="en-US" sz="2800" dirty="0"/>
              <a:t>Speech transitions are useful for </a:t>
            </a:r>
            <a:r>
              <a:rPr lang="en-US" sz="2800" dirty="0">
                <a:solidFill>
                  <a:srgbClr val="C00000"/>
                </a:solidFill>
              </a:rPr>
              <a:t>unifying</a:t>
            </a:r>
            <a:r>
              <a:rPr lang="en-US" sz="2800" dirty="0"/>
              <a:t> and </a:t>
            </a:r>
            <a:r>
              <a:rPr lang="en-US" sz="2800" dirty="0">
                <a:solidFill>
                  <a:srgbClr val="C00000"/>
                </a:solidFill>
              </a:rPr>
              <a:t>connecting</a:t>
            </a:r>
            <a:r>
              <a:rPr lang="en-US" sz="2800" dirty="0"/>
              <a:t> your presentation. They show how one point relates to another.</a:t>
            </a:r>
          </a:p>
          <a:p>
            <a:pPr marL="0" indent="0">
              <a:lnSpc>
                <a:spcPct val="150000"/>
              </a:lnSpc>
              <a:buNone/>
            </a:pPr>
            <a:endParaRPr lang="en-US" sz="2800" dirty="0"/>
          </a:p>
          <a:p>
            <a:endParaRPr lang="en-GB" dirty="0"/>
          </a:p>
        </p:txBody>
      </p:sp>
      <p:sp>
        <p:nvSpPr>
          <p:cNvPr id="4" name="Slide Number Placeholder 3">
            <a:extLst>
              <a:ext uri="{FF2B5EF4-FFF2-40B4-BE49-F238E27FC236}">
                <a16:creationId xmlns:a16="http://schemas.microsoft.com/office/drawing/2014/main" id="{81712880-08DF-7AE1-C942-B6741FB4E45E}"/>
              </a:ext>
            </a:extLst>
          </p:cNvPr>
          <p:cNvSpPr>
            <a:spLocks noGrp="1"/>
          </p:cNvSpPr>
          <p:nvPr>
            <p:ph type="sldNum" sz="quarter" idx="10"/>
          </p:nvPr>
        </p:nvSpPr>
        <p:spPr/>
        <p:txBody>
          <a:bodyPr/>
          <a:lstStyle/>
          <a:p>
            <a:pPr>
              <a:defRPr/>
            </a:pPr>
            <a:fld id="{E2B95646-A982-4678-B379-C1727A995A1F}" type="slidenum">
              <a:rPr lang="en-US" altLang="zh-CN" smtClean="0"/>
              <a:pPr>
                <a:defRPr/>
              </a:pPr>
              <a:t>9</a:t>
            </a:fld>
            <a:endParaRPr lang="en-US" altLang="zh-CN"/>
          </a:p>
        </p:txBody>
      </p:sp>
      <p:sp>
        <p:nvSpPr>
          <p:cNvPr id="5" name="Speech Bubble: Rectangle with Corners Rounded 4">
            <a:extLst>
              <a:ext uri="{FF2B5EF4-FFF2-40B4-BE49-F238E27FC236}">
                <a16:creationId xmlns:a16="http://schemas.microsoft.com/office/drawing/2014/main" id="{CC2B253F-97CA-1825-CE42-29386E16F3D5}"/>
              </a:ext>
            </a:extLst>
          </p:cNvPr>
          <p:cNvSpPr/>
          <p:nvPr/>
        </p:nvSpPr>
        <p:spPr bwMode="auto">
          <a:xfrm>
            <a:off x="680896" y="4081885"/>
            <a:ext cx="10698304" cy="1536200"/>
          </a:xfrm>
          <a:prstGeom prst="wedgeRoundRectCallout">
            <a:avLst>
              <a:gd name="adj1" fmla="val -48231"/>
              <a:gd name="adj2" fmla="val 67764"/>
              <a:gd name="adj3" fmla="val 16667"/>
            </a:avLst>
          </a:prstGeom>
          <a:solidFill>
            <a:schemeClr val="accent5">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defRPr/>
            </a:pPr>
            <a:r>
              <a:rPr lang="en-US" sz="2400" dirty="0">
                <a:solidFill>
                  <a:schemeClr val="tx2"/>
                </a:solidFill>
              </a:rPr>
              <a:t>It's important to practice your transitions beforehand and not just the content of your arguments because you risk looking unprofessional and confusing the audience if the presentation does not flow smoothly.</a:t>
            </a:r>
          </a:p>
        </p:txBody>
      </p:sp>
    </p:spTree>
    <p:extLst>
      <p:ext uri="{BB962C8B-B14F-4D97-AF65-F5344CB8AC3E}">
        <p14:creationId xmlns:p14="http://schemas.microsoft.com/office/powerpoint/2010/main" val="222748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defRPr kumimoji="0" lang="en-US" sz="2000" b="0" i="0" u="none" strike="noStrike" cap="none" normalizeH="0" baseline="0" smtClean="0">
            <a:ln>
              <a:noFill/>
            </a:ln>
            <a:solidFill>
              <a:srgbClr val="006699"/>
            </a:solidFill>
            <a:effectLst/>
            <a:latin typeface="Palatino Linotype"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0" fontAlgn="base" latinLnBrk="0" hangingPunct="0">
          <a:lnSpc>
            <a:spcPct val="200000"/>
          </a:lnSpc>
          <a:spcBef>
            <a:spcPct val="20000"/>
          </a:spcBef>
          <a:spcAft>
            <a:spcPct val="0"/>
          </a:spcAft>
          <a:buClr>
            <a:schemeClr val="accent1"/>
          </a:buClr>
          <a:buSzPct val="65000"/>
          <a:buFont typeface="Wingdings" pitchFamily="2" charset="2"/>
          <a:buChar char="n"/>
          <a:tabLst/>
          <a:defRPr kumimoji="0" lang="en-US" sz="2000" b="0" i="0" u="none" strike="noStrike" cap="none" normalizeH="0" baseline="0" smtClean="0">
            <a:ln>
              <a:noFill/>
            </a:ln>
            <a:solidFill>
              <a:srgbClr val="006699"/>
            </a:solidFill>
            <a:effectLst/>
            <a:latin typeface="Palatino Linotype" pitchFamily="18"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41987</TotalTime>
  <Words>3371</Words>
  <Application>Microsoft Office PowerPoint</Application>
  <PresentationFormat>宽屏</PresentationFormat>
  <Paragraphs>354</Paragraphs>
  <Slides>49</Slides>
  <Notes>21</Notes>
  <HiddenSlides>0</HiddenSlides>
  <MMClips>3</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49</vt:i4>
      </vt:variant>
    </vt:vector>
  </HeadingPairs>
  <TitlesOfParts>
    <vt:vector size="62" baseType="lpstr">
      <vt:lpstr>Arial</vt:lpstr>
      <vt:lpstr>Bookman Old Style</vt:lpstr>
      <vt:lpstr>Calibri</vt:lpstr>
      <vt:lpstr>Courier New</vt:lpstr>
      <vt:lpstr>Garamond</vt:lpstr>
      <vt:lpstr>Palatino Linotype</vt:lpstr>
      <vt:lpstr>Tahoma</vt:lpstr>
      <vt:lpstr>Times New Roman</vt:lpstr>
      <vt:lpstr>Wingdings</vt:lpstr>
      <vt:lpstr>Work sans</vt:lpstr>
      <vt:lpstr>1_自定义设计方案</vt:lpstr>
      <vt:lpstr>自定义设计方案</vt:lpstr>
      <vt:lpstr>1_Edge</vt:lpstr>
      <vt:lpstr>Module I Speaking</vt:lpstr>
      <vt:lpstr>Key points – Language </vt:lpstr>
      <vt:lpstr>Key points – Voice </vt:lpstr>
      <vt:lpstr>Grammatical Accuracy </vt:lpstr>
      <vt:lpstr>Vocabulary</vt:lpstr>
      <vt:lpstr>Avoid staccato repeaters, filler words, and stuttering. </vt:lpstr>
      <vt:lpstr>Tips to avoid filler words</vt:lpstr>
      <vt:lpstr>Transitions and signposts </vt:lpstr>
      <vt:lpstr>What are speech transitions?</vt:lpstr>
      <vt:lpstr>Types of transitions</vt:lpstr>
      <vt:lpstr>Introduction  </vt:lpstr>
      <vt:lpstr>Move from the introduction to the first point </vt:lpstr>
      <vt:lpstr>Shift between similar points </vt:lpstr>
      <vt:lpstr>Shift between disagreeing points </vt:lpstr>
      <vt:lpstr>Transition to a significant issue </vt:lpstr>
      <vt:lpstr>Referring to previous points </vt:lpstr>
      <vt:lpstr>Internal summaries </vt:lpstr>
      <vt:lpstr>Cause and effect </vt:lpstr>
      <vt:lpstr>Elaboration </vt:lpstr>
      <vt:lpstr>Introduce an example </vt:lpstr>
      <vt:lpstr>Transition to a demonstration </vt:lpstr>
      <vt:lpstr>Transition to a visual aid </vt:lpstr>
      <vt:lpstr>Conclusion</vt:lpstr>
      <vt:lpstr>Common mistakes</vt:lpstr>
      <vt:lpstr>References</vt:lpstr>
      <vt:lpstr>Voice: pronunciation</vt:lpstr>
      <vt:lpstr>Voice: pronunciation</vt:lpstr>
      <vt:lpstr>Voice: pronunciation</vt:lpstr>
      <vt:lpstr>Voice: pronunciation </vt:lpstr>
      <vt:lpstr>Voice: pronunciation </vt:lpstr>
      <vt:lpstr>Voice: pronunciation </vt:lpstr>
      <vt:lpstr>Voice: speaking speed</vt:lpstr>
      <vt:lpstr>Voice: speaking speed</vt:lpstr>
      <vt:lpstr>Voice: speaking speed</vt:lpstr>
      <vt:lpstr>Voice: speaking speed</vt:lpstr>
      <vt:lpstr>Voice: speaking speed</vt:lpstr>
      <vt:lpstr>Voice: speaking speed</vt:lpstr>
      <vt:lpstr>Voice: volume</vt:lpstr>
      <vt:lpstr>Voice: varying your volume</vt:lpstr>
      <vt:lpstr>Voice: intonation and pitch</vt:lpstr>
      <vt:lpstr>Voice: intonation and pitch</vt:lpstr>
      <vt:lpstr>Voice: intonation and pitch</vt:lpstr>
      <vt:lpstr>Voice: intonation and pitch</vt:lpstr>
      <vt:lpstr>Voice: pause</vt:lpstr>
      <vt:lpstr>Voice: pause</vt:lpstr>
      <vt:lpstr>Voice: pause</vt:lpstr>
      <vt:lpstr>Voice: pause</vt:lpstr>
      <vt:lpstr>Voice: pause</vt:lpstr>
      <vt:lpstr>Voice </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xiaoyan</dc:creator>
  <cp:lastModifiedBy>Bowen Zheng (SDS,123090873)</cp:lastModifiedBy>
  <cp:revision>3615</cp:revision>
  <cp:lastPrinted>2021-03-08T07:12:51Z</cp:lastPrinted>
  <dcterms:created xsi:type="dcterms:W3CDTF">2007-03-10T12:10:29Z</dcterms:created>
  <dcterms:modified xsi:type="dcterms:W3CDTF">2024-08-20T06:31:30Z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TC010689871033</vt:lpwstr>
  </property>
</Properties>
</file>